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 id="2147483696" r:id="rId5"/>
  </p:sldMasterIdLst>
  <p:sldIdLst>
    <p:sldId id="258" r:id="rId6"/>
    <p:sldId id="259" r:id="rId7"/>
    <p:sldId id="282" r:id="rId8"/>
    <p:sldId id="260" r:id="rId9"/>
    <p:sldId id="261" r:id="rId10"/>
    <p:sldId id="256" r:id="rId11"/>
    <p:sldId id="262" r:id="rId12"/>
    <p:sldId id="257"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83" r:id="rId26"/>
    <p:sldId id="284" r:id="rId27"/>
    <p:sldId id="275" r:id="rId28"/>
    <p:sldId id="276" r:id="rId29"/>
    <p:sldId id="277" r:id="rId30"/>
    <p:sldId id="278"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80" d="100"/>
          <a:sy n="80" d="100"/>
        </p:scale>
        <p:origin x="-1272" y="-23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1C2E78B6-B5AF-4844-AD07-0837176402E2}" type="datetimeFigureOut">
              <a:rPr lang="en-AU" smtClean="0"/>
              <a:t>29/05/2019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ADA6879-DD46-4099-8D33-3D9A7B3746AF}" type="slidenum">
              <a:rPr lang="en-AU" smtClean="0"/>
              <a:t>‹#›</a:t>
            </a:fld>
            <a:endParaRPr lang="en-AU"/>
          </a:p>
        </p:txBody>
      </p:sp>
    </p:spTree>
    <p:extLst>
      <p:ext uri="{BB962C8B-B14F-4D97-AF65-F5344CB8AC3E}">
        <p14:creationId xmlns:p14="http://schemas.microsoft.com/office/powerpoint/2010/main" val="34399170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1C2E78B6-B5AF-4844-AD07-0837176402E2}" type="datetimeFigureOut">
              <a:rPr lang="en-AU" smtClean="0"/>
              <a:t>29/05/2019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ADA6879-DD46-4099-8D33-3D9A7B3746AF}" type="slidenum">
              <a:rPr lang="en-AU" smtClean="0"/>
              <a:t>‹#›</a:t>
            </a:fld>
            <a:endParaRPr lang="en-AU"/>
          </a:p>
        </p:txBody>
      </p:sp>
    </p:spTree>
    <p:extLst>
      <p:ext uri="{BB962C8B-B14F-4D97-AF65-F5344CB8AC3E}">
        <p14:creationId xmlns:p14="http://schemas.microsoft.com/office/powerpoint/2010/main" val="32032891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1C2E78B6-B5AF-4844-AD07-0837176402E2}" type="datetimeFigureOut">
              <a:rPr lang="en-AU" smtClean="0"/>
              <a:t>29/05/2019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ADA6879-DD46-4099-8D33-3D9A7B3746AF}" type="slidenum">
              <a:rPr lang="en-AU" smtClean="0"/>
              <a:t>‹#›</a:t>
            </a:fld>
            <a:endParaRPr lang="en-AU"/>
          </a:p>
        </p:txBody>
      </p:sp>
    </p:spTree>
    <p:extLst>
      <p:ext uri="{BB962C8B-B14F-4D97-AF65-F5344CB8AC3E}">
        <p14:creationId xmlns:p14="http://schemas.microsoft.com/office/powerpoint/2010/main" val="36508818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F619715-48A3-40E7-85EC-646C7BE2E1C0}" type="datetimeFigureOut">
              <a:rPr lang="en-US" smtClean="0">
                <a:solidFill>
                  <a:prstClr val="black">
                    <a:tint val="75000"/>
                  </a:prstClr>
                </a:solidFill>
              </a:rPr>
              <a:pPr/>
              <a:t>5/29/2019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2792F20-92FC-4831-90FA-EF93739C68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894107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F619715-48A3-40E7-85EC-646C7BE2E1C0}" type="datetimeFigureOut">
              <a:rPr lang="en-US" smtClean="0">
                <a:solidFill>
                  <a:prstClr val="black">
                    <a:tint val="75000"/>
                  </a:prstClr>
                </a:solidFill>
              </a:rPr>
              <a:pPr/>
              <a:t>5/29/2019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2792F20-92FC-4831-90FA-EF93739C68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133717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F619715-48A3-40E7-85EC-646C7BE2E1C0}" type="datetimeFigureOut">
              <a:rPr lang="en-US" smtClean="0">
                <a:solidFill>
                  <a:prstClr val="black">
                    <a:tint val="75000"/>
                  </a:prstClr>
                </a:solidFill>
              </a:rPr>
              <a:pPr/>
              <a:t>5/29/2019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2792F20-92FC-4831-90FA-EF93739C68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71086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F619715-48A3-40E7-85EC-646C7BE2E1C0}" type="datetimeFigureOut">
              <a:rPr lang="en-US" smtClean="0">
                <a:solidFill>
                  <a:prstClr val="black">
                    <a:tint val="75000"/>
                  </a:prstClr>
                </a:solidFill>
              </a:rPr>
              <a:pPr/>
              <a:t>5/29/2019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2792F20-92FC-4831-90FA-EF93739C68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91619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F619715-48A3-40E7-85EC-646C7BE2E1C0}" type="datetimeFigureOut">
              <a:rPr lang="en-US" smtClean="0">
                <a:solidFill>
                  <a:prstClr val="black">
                    <a:tint val="75000"/>
                  </a:prstClr>
                </a:solidFill>
              </a:rPr>
              <a:pPr/>
              <a:t>5/29/2019</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82792F20-92FC-4831-90FA-EF93739C68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6917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F619715-48A3-40E7-85EC-646C7BE2E1C0}" type="datetimeFigureOut">
              <a:rPr lang="en-US" smtClean="0">
                <a:solidFill>
                  <a:prstClr val="black">
                    <a:tint val="75000"/>
                  </a:prstClr>
                </a:solidFill>
              </a:rPr>
              <a:pPr/>
              <a:t>5/29/2019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82792F20-92FC-4831-90FA-EF93739C68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075306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F619715-48A3-40E7-85EC-646C7BE2E1C0}" type="datetimeFigureOut">
              <a:rPr lang="en-US" smtClean="0">
                <a:solidFill>
                  <a:prstClr val="black">
                    <a:tint val="75000"/>
                  </a:prstClr>
                </a:solidFill>
              </a:rPr>
              <a:pPr/>
              <a:t>5/29/2019</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82792F20-92FC-4831-90FA-EF93739C68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737548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F619715-48A3-40E7-85EC-646C7BE2E1C0}" type="datetimeFigureOut">
              <a:rPr lang="en-US" smtClean="0">
                <a:solidFill>
                  <a:prstClr val="black">
                    <a:tint val="75000"/>
                  </a:prstClr>
                </a:solidFill>
              </a:rPr>
              <a:pPr/>
              <a:t>5/29/2019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2792F20-92FC-4831-90FA-EF93739C68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179337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1C2E78B6-B5AF-4844-AD07-0837176402E2}" type="datetimeFigureOut">
              <a:rPr lang="en-AU" smtClean="0"/>
              <a:t>29/05/2019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ADA6879-DD46-4099-8D33-3D9A7B3746AF}" type="slidenum">
              <a:rPr lang="en-AU" smtClean="0"/>
              <a:t>‹#›</a:t>
            </a:fld>
            <a:endParaRPr lang="en-AU"/>
          </a:p>
        </p:txBody>
      </p:sp>
    </p:spTree>
    <p:extLst>
      <p:ext uri="{BB962C8B-B14F-4D97-AF65-F5344CB8AC3E}">
        <p14:creationId xmlns:p14="http://schemas.microsoft.com/office/powerpoint/2010/main" val="371488915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F619715-48A3-40E7-85EC-646C7BE2E1C0}" type="datetimeFigureOut">
              <a:rPr lang="en-US" smtClean="0">
                <a:solidFill>
                  <a:prstClr val="black">
                    <a:tint val="75000"/>
                  </a:prstClr>
                </a:solidFill>
              </a:rPr>
              <a:pPr/>
              <a:t>5/29/2019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2792F20-92FC-4831-90FA-EF93739C68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489208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F619715-48A3-40E7-85EC-646C7BE2E1C0}" type="datetimeFigureOut">
              <a:rPr lang="en-US" smtClean="0">
                <a:solidFill>
                  <a:prstClr val="black">
                    <a:tint val="75000"/>
                  </a:prstClr>
                </a:solidFill>
              </a:rPr>
              <a:pPr/>
              <a:t>5/29/2019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2792F20-92FC-4831-90FA-EF93739C68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680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F619715-48A3-40E7-85EC-646C7BE2E1C0}" type="datetimeFigureOut">
              <a:rPr lang="en-US" smtClean="0">
                <a:solidFill>
                  <a:prstClr val="black">
                    <a:tint val="75000"/>
                  </a:prstClr>
                </a:solidFill>
              </a:rPr>
              <a:pPr/>
              <a:t>5/29/2019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2792F20-92FC-4831-90FA-EF93739C68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835638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ms-MY"/>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ms-MY"/>
          </a:p>
        </p:txBody>
      </p:sp>
      <p:sp>
        <p:nvSpPr>
          <p:cNvPr id="4" name="Date Placeholder 3"/>
          <p:cNvSpPr>
            <a:spLocks noGrp="1"/>
          </p:cNvSpPr>
          <p:nvPr>
            <p:ph type="dt" sz="half" idx="10"/>
          </p:nvPr>
        </p:nvSpPr>
        <p:spPr/>
        <p:txBody>
          <a:bodyPr/>
          <a:lstStyle/>
          <a:p>
            <a:fld id="{D791203B-C17D-4683-A8E1-5405181C34D6}" type="datetimeFigureOut">
              <a:rPr lang="ms-MY" smtClean="0">
                <a:solidFill>
                  <a:prstClr val="black">
                    <a:tint val="75000"/>
                  </a:prstClr>
                </a:solidFill>
              </a:rPr>
              <a:pPr/>
              <a:t>29/05/2019</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86B41ED7-BBB2-4682-B175-9C3F4C010CD2}"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38899353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D791203B-C17D-4683-A8E1-5405181C34D6}" type="datetimeFigureOut">
              <a:rPr lang="ms-MY" smtClean="0">
                <a:solidFill>
                  <a:prstClr val="black">
                    <a:tint val="75000"/>
                  </a:prstClr>
                </a:solidFill>
              </a:rPr>
              <a:pPr/>
              <a:t>29/05/2019</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86B41ED7-BBB2-4682-B175-9C3F4C010CD2}"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5301505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ms-MY"/>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791203B-C17D-4683-A8E1-5405181C34D6}" type="datetimeFigureOut">
              <a:rPr lang="ms-MY" smtClean="0">
                <a:solidFill>
                  <a:prstClr val="black">
                    <a:tint val="75000"/>
                  </a:prstClr>
                </a:solidFill>
              </a:rPr>
              <a:pPr/>
              <a:t>29/05/2019</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86B41ED7-BBB2-4682-B175-9C3F4C010CD2}"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110578987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5" name="Date Placeholder 4"/>
          <p:cNvSpPr>
            <a:spLocks noGrp="1"/>
          </p:cNvSpPr>
          <p:nvPr>
            <p:ph type="dt" sz="half" idx="10"/>
          </p:nvPr>
        </p:nvSpPr>
        <p:spPr/>
        <p:txBody>
          <a:bodyPr/>
          <a:lstStyle/>
          <a:p>
            <a:fld id="{D791203B-C17D-4683-A8E1-5405181C34D6}" type="datetimeFigureOut">
              <a:rPr lang="ms-MY" smtClean="0">
                <a:solidFill>
                  <a:prstClr val="black">
                    <a:tint val="75000"/>
                  </a:prstClr>
                </a:solidFill>
              </a:rPr>
              <a:pPr/>
              <a:t>29/05/2019</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86B41ED7-BBB2-4682-B175-9C3F4C010CD2}"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00372461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ms-MY"/>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7" name="Date Placeholder 6"/>
          <p:cNvSpPr>
            <a:spLocks noGrp="1"/>
          </p:cNvSpPr>
          <p:nvPr>
            <p:ph type="dt" sz="half" idx="10"/>
          </p:nvPr>
        </p:nvSpPr>
        <p:spPr/>
        <p:txBody>
          <a:bodyPr/>
          <a:lstStyle/>
          <a:p>
            <a:fld id="{D791203B-C17D-4683-A8E1-5405181C34D6}" type="datetimeFigureOut">
              <a:rPr lang="ms-MY" smtClean="0">
                <a:solidFill>
                  <a:prstClr val="black">
                    <a:tint val="75000"/>
                  </a:prstClr>
                </a:solidFill>
              </a:rPr>
              <a:pPr/>
              <a:t>29/05/2019</a:t>
            </a:fld>
            <a:endParaRPr lang="ms-MY">
              <a:solidFill>
                <a:prstClr val="black">
                  <a:tint val="75000"/>
                </a:prstClr>
              </a:solidFill>
            </a:endParaRPr>
          </a:p>
        </p:txBody>
      </p:sp>
      <p:sp>
        <p:nvSpPr>
          <p:cNvPr id="8" name="Footer Placeholder 7"/>
          <p:cNvSpPr>
            <a:spLocks noGrp="1"/>
          </p:cNvSpPr>
          <p:nvPr>
            <p:ph type="ftr" sz="quarter" idx="11"/>
          </p:nvPr>
        </p:nvSpPr>
        <p:spPr/>
        <p:txBody>
          <a:bodyPr/>
          <a:lstStyle/>
          <a:p>
            <a:endParaRPr lang="ms-MY">
              <a:solidFill>
                <a:prstClr val="black">
                  <a:tint val="75000"/>
                </a:prstClr>
              </a:solidFill>
            </a:endParaRPr>
          </a:p>
        </p:txBody>
      </p:sp>
      <p:sp>
        <p:nvSpPr>
          <p:cNvPr id="9" name="Slide Number Placeholder 8"/>
          <p:cNvSpPr>
            <a:spLocks noGrp="1"/>
          </p:cNvSpPr>
          <p:nvPr>
            <p:ph type="sldNum" sz="quarter" idx="12"/>
          </p:nvPr>
        </p:nvSpPr>
        <p:spPr/>
        <p:txBody>
          <a:bodyPr/>
          <a:lstStyle/>
          <a:p>
            <a:fld id="{86B41ED7-BBB2-4682-B175-9C3F4C010CD2}"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56156058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Date Placeholder 2"/>
          <p:cNvSpPr>
            <a:spLocks noGrp="1"/>
          </p:cNvSpPr>
          <p:nvPr>
            <p:ph type="dt" sz="half" idx="10"/>
          </p:nvPr>
        </p:nvSpPr>
        <p:spPr/>
        <p:txBody>
          <a:bodyPr/>
          <a:lstStyle/>
          <a:p>
            <a:fld id="{D791203B-C17D-4683-A8E1-5405181C34D6}" type="datetimeFigureOut">
              <a:rPr lang="ms-MY" smtClean="0">
                <a:solidFill>
                  <a:prstClr val="black">
                    <a:tint val="75000"/>
                  </a:prstClr>
                </a:solidFill>
              </a:rPr>
              <a:pPr/>
              <a:t>29/05/2019</a:t>
            </a:fld>
            <a:endParaRPr lang="ms-MY">
              <a:solidFill>
                <a:prstClr val="black">
                  <a:tint val="75000"/>
                </a:prstClr>
              </a:solidFill>
            </a:endParaRPr>
          </a:p>
        </p:txBody>
      </p:sp>
      <p:sp>
        <p:nvSpPr>
          <p:cNvPr id="4" name="Footer Placeholder 3"/>
          <p:cNvSpPr>
            <a:spLocks noGrp="1"/>
          </p:cNvSpPr>
          <p:nvPr>
            <p:ph type="ftr" sz="quarter" idx="11"/>
          </p:nvPr>
        </p:nvSpPr>
        <p:spPr/>
        <p:txBody>
          <a:bodyPr/>
          <a:lstStyle/>
          <a:p>
            <a:endParaRPr lang="ms-MY">
              <a:solidFill>
                <a:prstClr val="black">
                  <a:tint val="75000"/>
                </a:prstClr>
              </a:solidFill>
            </a:endParaRPr>
          </a:p>
        </p:txBody>
      </p:sp>
      <p:sp>
        <p:nvSpPr>
          <p:cNvPr id="5" name="Slide Number Placeholder 4"/>
          <p:cNvSpPr>
            <a:spLocks noGrp="1"/>
          </p:cNvSpPr>
          <p:nvPr>
            <p:ph type="sldNum" sz="quarter" idx="12"/>
          </p:nvPr>
        </p:nvSpPr>
        <p:spPr/>
        <p:txBody>
          <a:bodyPr/>
          <a:lstStyle/>
          <a:p>
            <a:fld id="{86B41ED7-BBB2-4682-B175-9C3F4C010CD2}"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37705803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791203B-C17D-4683-A8E1-5405181C34D6}" type="datetimeFigureOut">
              <a:rPr lang="ms-MY" smtClean="0">
                <a:solidFill>
                  <a:prstClr val="black">
                    <a:tint val="75000"/>
                  </a:prstClr>
                </a:solidFill>
              </a:rPr>
              <a:pPr/>
              <a:t>29/05/2019</a:t>
            </a:fld>
            <a:endParaRPr lang="ms-MY">
              <a:solidFill>
                <a:prstClr val="black">
                  <a:tint val="75000"/>
                </a:prstClr>
              </a:solidFill>
            </a:endParaRPr>
          </a:p>
        </p:txBody>
      </p:sp>
      <p:sp>
        <p:nvSpPr>
          <p:cNvPr id="3" name="Footer Placeholder 2"/>
          <p:cNvSpPr>
            <a:spLocks noGrp="1"/>
          </p:cNvSpPr>
          <p:nvPr>
            <p:ph type="ftr" sz="quarter" idx="11"/>
          </p:nvPr>
        </p:nvSpPr>
        <p:spPr/>
        <p:txBody>
          <a:bodyPr/>
          <a:lstStyle/>
          <a:p>
            <a:endParaRPr lang="ms-MY">
              <a:solidFill>
                <a:prstClr val="black">
                  <a:tint val="75000"/>
                </a:prstClr>
              </a:solidFill>
            </a:endParaRPr>
          </a:p>
        </p:txBody>
      </p:sp>
      <p:sp>
        <p:nvSpPr>
          <p:cNvPr id="4" name="Slide Number Placeholder 3"/>
          <p:cNvSpPr>
            <a:spLocks noGrp="1"/>
          </p:cNvSpPr>
          <p:nvPr>
            <p:ph type="sldNum" sz="quarter" idx="12"/>
          </p:nvPr>
        </p:nvSpPr>
        <p:spPr/>
        <p:txBody>
          <a:bodyPr/>
          <a:lstStyle/>
          <a:p>
            <a:fld id="{86B41ED7-BBB2-4682-B175-9C3F4C010CD2}"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4464509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C2E78B6-B5AF-4844-AD07-0837176402E2}" type="datetimeFigureOut">
              <a:rPr lang="en-AU" smtClean="0"/>
              <a:t>29/05/2019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ADA6879-DD46-4099-8D33-3D9A7B3746AF}" type="slidenum">
              <a:rPr lang="en-AU" smtClean="0"/>
              <a:t>‹#›</a:t>
            </a:fld>
            <a:endParaRPr lang="en-AU"/>
          </a:p>
        </p:txBody>
      </p:sp>
    </p:spTree>
    <p:extLst>
      <p:ext uri="{BB962C8B-B14F-4D97-AF65-F5344CB8AC3E}">
        <p14:creationId xmlns:p14="http://schemas.microsoft.com/office/powerpoint/2010/main" val="169585095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ms-MY"/>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791203B-C17D-4683-A8E1-5405181C34D6}" type="datetimeFigureOut">
              <a:rPr lang="ms-MY" smtClean="0">
                <a:solidFill>
                  <a:prstClr val="black">
                    <a:tint val="75000"/>
                  </a:prstClr>
                </a:solidFill>
              </a:rPr>
              <a:pPr/>
              <a:t>29/05/2019</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86B41ED7-BBB2-4682-B175-9C3F4C010CD2}"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108292631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ms-MY"/>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ms-MY"/>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791203B-C17D-4683-A8E1-5405181C34D6}" type="datetimeFigureOut">
              <a:rPr lang="ms-MY" smtClean="0">
                <a:solidFill>
                  <a:prstClr val="black">
                    <a:tint val="75000"/>
                  </a:prstClr>
                </a:solidFill>
              </a:rPr>
              <a:pPr/>
              <a:t>29/05/2019</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86B41ED7-BBB2-4682-B175-9C3F4C010CD2}"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44534560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D791203B-C17D-4683-A8E1-5405181C34D6}" type="datetimeFigureOut">
              <a:rPr lang="ms-MY" smtClean="0">
                <a:solidFill>
                  <a:prstClr val="black">
                    <a:tint val="75000"/>
                  </a:prstClr>
                </a:solidFill>
              </a:rPr>
              <a:pPr/>
              <a:t>29/05/2019</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86B41ED7-BBB2-4682-B175-9C3F4C010CD2}"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404113817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ms-MY"/>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D791203B-C17D-4683-A8E1-5405181C34D6}" type="datetimeFigureOut">
              <a:rPr lang="ms-MY" smtClean="0">
                <a:solidFill>
                  <a:prstClr val="black">
                    <a:tint val="75000"/>
                  </a:prstClr>
                </a:solidFill>
              </a:rPr>
              <a:pPr/>
              <a:t>29/05/2019</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86B41ED7-BBB2-4682-B175-9C3F4C010CD2}"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79918702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4634E253-4CB5-46BB-A772-BFD1C66B4DA1}" type="datetimeFigureOut">
              <a:rPr lang="en-AU"/>
              <a:pPr>
                <a:defRPr/>
              </a:pPr>
              <a:t>29/05/2019</a:t>
            </a:fld>
            <a:endParaRPr lang="en-AU"/>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en-AU"/>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Calibri" pitchFamily="34" charset="0"/>
                <a:cs typeface="Arial" charset="0"/>
              </a:defRPr>
            </a:lvl1pPr>
          </a:lstStyle>
          <a:p>
            <a:pPr>
              <a:defRPr/>
            </a:pPr>
            <a:fld id="{DA4CCEA5-25BF-4655-896A-C5B6434E6292}" type="slidenum">
              <a:rPr lang="en-AU"/>
              <a:pPr>
                <a:defRPr/>
              </a:pPr>
              <a:t>‹#›</a:t>
            </a:fld>
            <a:endParaRPr lang="en-AU"/>
          </a:p>
        </p:txBody>
      </p:sp>
    </p:spTree>
    <p:extLst>
      <p:ext uri="{BB962C8B-B14F-4D97-AF65-F5344CB8AC3E}">
        <p14:creationId xmlns:p14="http://schemas.microsoft.com/office/powerpoint/2010/main" val="36839750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BE3E3C1D-93EF-4AF3-86D6-B553BB02257C}" type="datetimeFigureOut">
              <a:rPr lang="en-AU"/>
              <a:pPr>
                <a:defRPr/>
              </a:pPr>
              <a:t>29/05/2019</a:t>
            </a:fld>
            <a:endParaRPr lang="en-AU"/>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en-AU"/>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Calibri" pitchFamily="34" charset="0"/>
                <a:cs typeface="Arial" charset="0"/>
              </a:defRPr>
            </a:lvl1pPr>
          </a:lstStyle>
          <a:p>
            <a:pPr>
              <a:defRPr/>
            </a:pPr>
            <a:fld id="{FB0FB128-C0CF-40E6-A657-7B6749A04E8D}" type="slidenum">
              <a:rPr lang="en-AU"/>
              <a:pPr>
                <a:defRPr/>
              </a:pPr>
              <a:t>‹#›</a:t>
            </a:fld>
            <a:endParaRPr lang="en-AU"/>
          </a:p>
        </p:txBody>
      </p:sp>
    </p:spTree>
    <p:extLst>
      <p:ext uri="{BB962C8B-B14F-4D97-AF65-F5344CB8AC3E}">
        <p14:creationId xmlns:p14="http://schemas.microsoft.com/office/powerpoint/2010/main" val="344491868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342FCC47-E82F-4337-A14A-888D552DAFFA}" type="datetimeFigureOut">
              <a:rPr lang="en-AU"/>
              <a:pPr>
                <a:defRPr/>
              </a:pPr>
              <a:t>29/05/2019</a:t>
            </a:fld>
            <a:endParaRPr lang="en-AU"/>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en-AU"/>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Calibri" pitchFamily="34" charset="0"/>
                <a:cs typeface="Arial" charset="0"/>
              </a:defRPr>
            </a:lvl1pPr>
          </a:lstStyle>
          <a:p>
            <a:pPr>
              <a:defRPr/>
            </a:pPr>
            <a:fld id="{7F039126-2932-4EAD-99C5-37F8345E914D}" type="slidenum">
              <a:rPr lang="en-AU"/>
              <a:pPr>
                <a:defRPr/>
              </a:pPr>
              <a:t>‹#›</a:t>
            </a:fld>
            <a:endParaRPr lang="en-AU"/>
          </a:p>
        </p:txBody>
      </p:sp>
    </p:spTree>
    <p:extLst>
      <p:ext uri="{BB962C8B-B14F-4D97-AF65-F5344CB8AC3E}">
        <p14:creationId xmlns:p14="http://schemas.microsoft.com/office/powerpoint/2010/main" val="14034325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22109924-8365-4BDD-9CC7-8D8CC48B4F67}" type="datetimeFigureOut">
              <a:rPr lang="en-AU"/>
              <a:pPr>
                <a:defRPr/>
              </a:pPr>
              <a:t>29/05/2019</a:t>
            </a:fld>
            <a:endParaRPr lang="en-AU"/>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en-AU"/>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Calibri" pitchFamily="34" charset="0"/>
                <a:cs typeface="Arial" charset="0"/>
              </a:defRPr>
            </a:lvl1pPr>
          </a:lstStyle>
          <a:p>
            <a:pPr>
              <a:defRPr/>
            </a:pPr>
            <a:fld id="{3C6DD17C-AFBD-4424-8393-00D927B931C1}" type="slidenum">
              <a:rPr lang="en-AU"/>
              <a:pPr>
                <a:defRPr/>
              </a:pPr>
              <a:t>‹#›</a:t>
            </a:fld>
            <a:endParaRPr lang="en-AU"/>
          </a:p>
        </p:txBody>
      </p:sp>
    </p:spTree>
    <p:extLst>
      <p:ext uri="{BB962C8B-B14F-4D97-AF65-F5344CB8AC3E}">
        <p14:creationId xmlns:p14="http://schemas.microsoft.com/office/powerpoint/2010/main" val="185631569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5494E52F-D2C2-4EED-BA68-4A8A559F3419}" type="datetimeFigureOut">
              <a:rPr lang="en-AU"/>
              <a:pPr>
                <a:defRPr/>
              </a:pPr>
              <a:t>29/05/2019</a:t>
            </a:fld>
            <a:endParaRPr lang="en-AU"/>
          </a:p>
        </p:txBody>
      </p:sp>
      <p:sp>
        <p:nvSpPr>
          <p:cNvPr id="8" name="Footer Placeholder 7"/>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en-AU"/>
          </a:p>
        </p:txBody>
      </p:sp>
      <p:sp>
        <p:nvSpPr>
          <p:cNvPr id="9" name="Slide Number Placeholder 8"/>
          <p:cNvSpPr>
            <a:spLocks noGrp="1"/>
          </p:cNvSpPr>
          <p:nvPr>
            <p:ph type="sldNum" sz="quarter" idx="12"/>
          </p:nvPr>
        </p:nvSpPr>
        <p:spPr/>
        <p:txBody>
          <a:bodyPr/>
          <a:lstStyle>
            <a:lvl1pPr fontAlgn="base">
              <a:spcBef>
                <a:spcPct val="0"/>
              </a:spcBef>
              <a:spcAft>
                <a:spcPct val="0"/>
              </a:spcAft>
              <a:defRPr>
                <a:latin typeface="Calibri" pitchFamily="34" charset="0"/>
                <a:cs typeface="Arial" charset="0"/>
              </a:defRPr>
            </a:lvl1pPr>
          </a:lstStyle>
          <a:p>
            <a:pPr>
              <a:defRPr/>
            </a:pPr>
            <a:fld id="{01C735BE-2474-44FD-BEE0-8BD0C3766884}" type="slidenum">
              <a:rPr lang="en-AU"/>
              <a:pPr>
                <a:defRPr/>
              </a:pPr>
              <a:t>‹#›</a:t>
            </a:fld>
            <a:endParaRPr lang="en-AU"/>
          </a:p>
        </p:txBody>
      </p:sp>
    </p:spTree>
    <p:extLst>
      <p:ext uri="{BB962C8B-B14F-4D97-AF65-F5344CB8AC3E}">
        <p14:creationId xmlns:p14="http://schemas.microsoft.com/office/powerpoint/2010/main" val="197127253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28474247-8541-48EA-8088-854E73A0ADBD}" type="datetimeFigureOut">
              <a:rPr lang="en-AU"/>
              <a:pPr>
                <a:defRPr/>
              </a:pPr>
              <a:t>29/05/2019</a:t>
            </a:fld>
            <a:endParaRPr lang="en-AU"/>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en-AU"/>
          </a:p>
        </p:txBody>
      </p:sp>
      <p:sp>
        <p:nvSpPr>
          <p:cNvPr id="5" name="Slide Number Placeholder 4"/>
          <p:cNvSpPr>
            <a:spLocks noGrp="1"/>
          </p:cNvSpPr>
          <p:nvPr>
            <p:ph type="sldNum" sz="quarter" idx="12"/>
          </p:nvPr>
        </p:nvSpPr>
        <p:spPr/>
        <p:txBody>
          <a:bodyPr/>
          <a:lstStyle>
            <a:lvl1pPr fontAlgn="base">
              <a:spcBef>
                <a:spcPct val="0"/>
              </a:spcBef>
              <a:spcAft>
                <a:spcPct val="0"/>
              </a:spcAft>
              <a:defRPr>
                <a:latin typeface="Calibri" pitchFamily="34" charset="0"/>
                <a:cs typeface="Arial" charset="0"/>
              </a:defRPr>
            </a:lvl1pPr>
          </a:lstStyle>
          <a:p>
            <a:pPr>
              <a:defRPr/>
            </a:pPr>
            <a:fld id="{44AE60D7-53DC-4170-8E6B-BCF77EF1A1F5}" type="slidenum">
              <a:rPr lang="en-AU"/>
              <a:pPr>
                <a:defRPr/>
              </a:pPr>
              <a:t>‹#›</a:t>
            </a:fld>
            <a:endParaRPr lang="en-AU"/>
          </a:p>
        </p:txBody>
      </p:sp>
    </p:spTree>
    <p:extLst>
      <p:ext uri="{BB962C8B-B14F-4D97-AF65-F5344CB8AC3E}">
        <p14:creationId xmlns:p14="http://schemas.microsoft.com/office/powerpoint/2010/main" val="7618707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1C2E78B6-B5AF-4844-AD07-0837176402E2}" type="datetimeFigureOut">
              <a:rPr lang="en-AU" smtClean="0"/>
              <a:t>29/05/2019</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1ADA6879-DD46-4099-8D33-3D9A7B3746AF}" type="slidenum">
              <a:rPr lang="en-AU" smtClean="0"/>
              <a:t>‹#›</a:t>
            </a:fld>
            <a:endParaRPr lang="en-AU"/>
          </a:p>
        </p:txBody>
      </p:sp>
    </p:spTree>
    <p:extLst>
      <p:ext uri="{BB962C8B-B14F-4D97-AF65-F5344CB8AC3E}">
        <p14:creationId xmlns:p14="http://schemas.microsoft.com/office/powerpoint/2010/main" val="116126526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39A64CE5-D00F-42F6-B35F-079CB3920FEB}" type="datetimeFigureOut">
              <a:rPr lang="en-AU"/>
              <a:pPr>
                <a:defRPr/>
              </a:pPr>
              <a:t>29/05/2019</a:t>
            </a:fld>
            <a:endParaRPr lang="en-AU"/>
          </a:p>
        </p:txBody>
      </p:sp>
      <p:sp>
        <p:nvSpPr>
          <p:cNvPr id="3" name="Footer Placeholder 2"/>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en-AU"/>
          </a:p>
        </p:txBody>
      </p:sp>
      <p:sp>
        <p:nvSpPr>
          <p:cNvPr id="4" name="Slide Number Placeholder 3"/>
          <p:cNvSpPr>
            <a:spLocks noGrp="1"/>
          </p:cNvSpPr>
          <p:nvPr>
            <p:ph type="sldNum" sz="quarter" idx="12"/>
          </p:nvPr>
        </p:nvSpPr>
        <p:spPr/>
        <p:txBody>
          <a:bodyPr/>
          <a:lstStyle>
            <a:lvl1pPr fontAlgn="base">
              <a:spcBef>
                <a:spcPct val="0"/>
              </a:spcBef>
              <a:spcAft>
                <a:spcPct val="0"/>
              </a:spcAft>
              <a:defRPr>
                <a:latin typeface="Calibri" pitchFamily="34" charset="0"/>
                <a:cs typeface="Arial" charset="0"/>
              </a:defRPr>
            </a:lvl1pPr>
          </a:lstStyle>
          <a:p>
            <a:pPr>
              <a:defRPr/>
            </a:pPr>
            <a:fld id="{7E7D7BD7-26A7-42F5-858A-8C379118390A}" type="slidenum">
              <a:rPr lang="en-AU"/>
              <a:pPr>
                <a:defRPr/>
              </a:pPr>
              <a:t>‹#›</a:t>
            </a:fld>
            <a:endParaRPr lang="en-AU"/>
          </a:p>
        </p:txBody>
      </p:sp>
    </p:spTree>
    <p:extLst>
      <p:ext uri="{BB962C8B-B14F-4D97-AF65-F5344CB8AC3E}">
        <p14:creationId xmlns:p14="http://schemas.microsoft.com/office/powerpoint/2010/main" val="35978772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42EB1266-7593-494C-BDC1-634F3D0DC45D}" type="datetimeFigureOut">
              <a:rPr lang="en-AU"/>
              <a:pPr>
                <a:defRPr/>
              </a:pPr>
              <a:t>29/05/2019</a:t>
            </a:fld>
            <a:endParaRPr lang="en-AU"/>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en-AU"/>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Calibri" pitchFamily="34" charset="0"/>
                <a:cs typeface="Arial" charset="0"/>
              </a:defRPr>
            </a:lvl1pPr>
          </a:lstStyle>
          <a:p>
            <a:pPr>
              <a:defRPr/>
            </a:pPr>
            <a:fld id="{F0891401-10A9-4546-9327-ADB95338A99B}" type="slidenum">
              <a:rPr lang="en-AU"/>
              <a:pPr>
                <a:defRPr/>
              </a:pPr>
              <a:t>‹#›</a:t>
            </a:fld>
            <a:endParaRPr lang="en-AU"/>
          </a:p>
        </p:txBody>
      </p:sp>
    </p:spTree>
    <p:extLst>
      <p:ext uri="{BB962C8B-B14F-4D97-AF65-F5344CB8AC3E}">
        <p14:creationId xmlns:p14="http://schemas.microsoft.com/office/powerpoint/2010/main" val="124320305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AU"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5CF29AE9-8638-4F2D-9EC1-BD9C25EA3FF3}" type="datetimeFigureOut">
              <a:rPr lang="en-AU"/>
              <a:pPr>
                <a:defRPr/>
              </a:pPr>
              <a:t>29/05/2019</a:t>
            </a:fld>
            <a:endParaRPr lang="en-AU"/>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en-AU"/>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Calibri" pitchFamily="34" charset="0"/>
                <a:cs typeface="Arial" charset="0"/>
              </a:defRPr>
            </a:lvl1pPr>
          </a:lstStyle>
          <a:p>
            <a:pPr>
              <a:defRPr/>
            </a:pPr>
            <a:fld id="{7213BC8F-3F92-4F96-87C5-2F72ADF46B6C}" type="slidenum">
              <a:rPr lang="en-AU"/>
              <a:pPr>
                <a:defRPr/>
              </a:pPr>
              <a:t>‹#›</a:t>
            </a:fld>
            <a:endParaRPr lang="en-AU"/>
          </a:p>
        </p:txBody>
      </p:sp>
    </p:spTree>
    <p:extLst>
      <p:ext uri="{BB962C8B-B14F-4D97-AF65-F5344CB8AC3E}">
        <p14:creationId xmlns:p14="http://schemas.microsoft.com/office/powerpoint/2010/main" val="224127920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8568D120-A1FE-4570-86DB-3670EB670E0D}" type="datetimeFigureOut">
              <a:rPr lang="en-AU"/>
              <a:pPr>
                <a:defRPr/>
              </a:pPr>
              <a:t>29/05/2019</a:t>
            </a:fld>
            <a:endParaRPr lang="en-AU"/>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en-AU"/>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Calibri" pitchFamily="34" charset="0"/>
                <a:cs typeface="Arial" charset="0"/>
              </a:defRPr>
            </a:lvl1pPr>
          </a:lstStyle>
          <a:p>
            <a:pPr>
              <a:defRPr/>
            </a:pPr>
            <a:fld id="{8F18B17A-EFFA-4B70-8E52-E847FE2A35BF}" type="slidenum">
              <a:rPr lang="en-AU"/>
              <a:pPr>
                <a:defRPr/>
              </a:pPr>
              <a:t>‹#›</a:t>
            </a:fld>
            <a:endParaRPr lang="en-AU"/>
          </a:p>
        </p:txBody>
      </p:sp>
    </p:spTree>
    <p:extLst>
      <p:ext uri="{BB962C8B-B14F-4D97-AF65-F5344CB8AC3E}">
        <p14:creationId xmlns:p14="http://schemas.microsoft.com/office/powerpoint/2010/main" val="381663916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7948622E-9975-4ADF-BF9D-8285F3E045F4}" type="datetimeFigureOut">
              <a:rPr lang="en-AU"/>
              <a:pPr>
                <a:defRPr/>
              </a:pPr>
              <a:t>29/05/2019</a:t>
            </a:fld>
            <a:endParaRPr lang="en-AU"/>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en-AU"/>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Calibri" pitchFamily="34" charset="0"/>
                <a:cs typeface="Arial" charset="0"/>
              </a:defRPr>
            </a:lvl1pPr>
          </a:lstStyle>
          <a:p>
            <a:pPr>
              <a:defRPr/>
            </a:pPr>
            <a:fld id="{21BBF47B-FB2A-409A-A8E2-1DBB7CA09886}" type="slidenum">
              <a:rPr lang="en-AU"/>
              <a:pPr>
                <a:defRPr/>
              </a:pPr>
              <a:t>‹#›</a:t>
            </a:fld>
            <a:endParaRPr lang="en-AU"/>
          </a:p>
        </p:txBody>
      </p:sp>
    </p:spTree>
    <p:extLst>
      <p:ext uri="{BB962C8B-B14F-4D97-AF65-F5344CB8AC3E}">
        <p14:creationId xmlns:p14="http://schemas.microsoft.com/office/powerpoint/2010/main" val="239405462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2EBE6DC0-B901-422E-9E8F-D771A05D59E9}" type="datetimeFigureOut">
              <a:rPr lang="en-US"/>
              <a:pPr>
                <a:defRPr/>
              </a:pPr>
              <a:t>5/29/2019</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Calibri" pitchFamily="34" charset="0"/>
                <a:cs typeface="Arial" charset="0"/>
              </a:defRPr>
            </a:lvl1pPr>
          </a:lstStyle>
          <a:p>
            <a:pPr>
              <a:defRPr/>
            </a:pPr>
            <a:fld id="{0BF7B297-00A8-4BFE-B045-F48D87D586BB}" type="slidenum">
              <a:rPr lang="en-US"/>
              <a:pPr>
                <a:defRPr/>
              </a:pPr>
              <a:t>‹#›</a:t>
            </a:fld>
            <a:endParaRPr lang="en-US"/>
          </a:p>
        </p:txBody>
      </p:sp>
    </p:spTree>
    <p:extLst>
      <p:ext uri="{BB962C8B-B14F-4D97-AF65-F5344CB8AC3E}">
        <p14:creationId xmlns:p14="http://schemas.microsoft.com/office/powerpoint/2010/main" val="53193059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CBD4D265-7354-4DD0-BCBB-A151E5BC4F6C}" type="datetimeFigureOut">
              <a:rPr lang="en-US"/>
              <a:pPr>
                <a:defRPr/>
              </a:pPr>
              <a:t>5/29/2019</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Calibri" pitchFamily="34" charset="0"/>
                <a:cs typeface="Arial" charset="0"/>
              </a:defRPr>
            </a:lvl1pPr>
          </a:lstStyle>
          <a:p>
            <a:pPr>
              <a:defRPr/>
            </a:pPr>
            <a:fld id="{13DA6C15-2898-43FF-B0B1-CD321AFA7D46}" type="slidenum">
              <a:rPr lang="en-US"/>
              <a:pPr>
                <a:defRPr/>
              </a:pPr>
              <a:t>‹#›</a:t>
            </a:fld>
            <a:endParaRPr lang="en-US"/>
          </a:p>
        </p:txBody>
      </p:sp>
    </p:spTree>
    <p:extLst>
      <p:ext uri="{BB962C8B-B14F-4D97-AF65-F5344CB8AC3E}">
        <p14:creationId xmlns:p14="http://schemas.microsoft.com/office/powerpoint/2010/main" val="413121642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93760D9F-36DA-4F31-B149-6F2A408E07E0}" type="datetimeFigureOut">
              <a:rPr lang="en-US"/>
              <a:pPr>
                <a:defRPr/>
              </a:pPr>
              <a:t>5/29/2019</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Calibri" pitchFamily="34" charset="0"/>
                <a:cs typeface="Arial" charset="0"/>
              </a:defRPr>
            </a:lvl1pPr>
          </a:lstStyle>
          <a:p>
            <a:pPr>
              <a:defRPr/>
            </a:pPr>
            <a:fld id="{46B7B9FF-962F-434E-86C9-7E399511D8B7}" type="slidenum">
              <a:rPr lang="en-US"/>
              <a:pPr>
                <a:defRPr/>
              </a:pPr>
              <a:t>‹#›</a:t>
            </a:fld>
            <a:endParaRPr lang="en-US"/>
          </a:p>
        </p:txBody>
      </p:sp>
    </p:spTree>
    <p:extLst>
      <p:ext uri="{BB962C8B-B14F-4D97-AF65-F5344CB8AC3E}">
        <p14:creationId xmlns:p14="http://schemas.microsoft.com/office/powerpoint/2010/main" val="123725508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DA16BBBB-525A-4F52-8748-4CEAA8105D8B}" type="datetimeFigureOut">
              <a:rPr lang="en-US"/>
              <a:pPr>
                <a:defRPr/>
              </a:pPr>
              <a:t>5/29/2019</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Calibri" pitchFamily="34" charset="0"/>
                <a:cs typeface="Arial" charset="0"/>
              </a:defRPr>
            </a:lvl1pPr>
          </a:lstStyle>
          <a:p>
            <a:pPr>
              <a:defRPr/>
            </a:pPr>
            <a:fld id="{4E300180-8DC4-47A8-87CC-80A1C1406338}" type="slidenum">
              <a:rPr lang="en-US"/>
              <a:pPr>
                <a:defRPr/>
              </a:pPr>
              <a:t>‹#›</a:t>
            </a:fld>
            <a:endParaRPr lang="en-US"/>
          </a:p>
        </p:txBody>
      </p:sp>
    </p:spTree>
    <p:extLst>
      <p:ext uri="{BB962C8B-B14F-4D97-AF65-F5344CB8AC3E}">
        <p14:creationId xmlns:p14="http://schemas.microsoft.com/office/powerpoint/2010/main" val="35268063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E1C5115F-5546-44F0-B2C5-4B8127DE16EC}" type="datetimeFigureOut">
              <a:rPr lang="en-US"/>
              <a:pPr>
                <a:defRPr/>
              </a:pPr>
              <a:t>5/29/2019</a:t>
            </a:fld>
            <a:endParaRPr lang="en-US"/>
          </a:p>
        </p:txBody>
      </p:sp>
      <p:sp>
        <p:nvSpPr>
          <p:cNvPr id="8" name="Footer Placeholder 7"/>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en-US"/>
          </a:p>
        </p:txBody>
      </p:sp>
      <p:sp>
        <p:nvSpPr>
          <p:cNvPr id="9" name="Slide Number Placeholder 8"/>
          <p:cNvSpPr>
            <a:spLocks noGrp="1"/>
          </p:cNvSpPr>
          <p:nvPr>
            <p:ph type="sldNum" sz="quarter" idx="12"/>
          </p:nvPr>
        </p:nvSpPr>
        <p:spPr/>
        <p:txBody>
          <a:bodyPr/>
          <a:lstStyle>
            <a:lvl1pPr fontAlgn="base">
              <a:spcBef>
                <a:spcPct val="0"/>
              </a:spcBef>
              <a:spcAft>
                <a:spcPct val="0"/>
              </a:spcAft>
              <a:defRPr>
                <a:latin typeface="Calibri" pitchFamily="34" charset="0"/>
                <a:cs typeface="Arial" charset="0"/>
              </a:defRPr>
            </a:lvl1pPr>
          </a:lstStyle>
          <a:p>
            <a:pPr>
              <a:defRPr/>
            </a:pPr>
            <a:fld id="{19DAC141-B3C9-42FB-A89D-6078F35A366A}" type="slidenum">
              <a:rPr lang="en-US"/>
              <a:pPr>
                <a:defRPr/>
              </a:pPr>
              <a:t>‹#›</a:t>
            </a:fld>
            <a:endParaRPr lang="en-US"/>
          </a:p>
        </p:txBody>
      </p:sp>
    </p:spTree>
    <p:extLst>
      <p:ext uri="{BB962C8B-B14F-4D97-AF65-F5344CB8AC3E}">
        <p14:creationId xmlns:p14="http://schemas.microsoft.com/office/powerpoint/2010/main" val="27639479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p>
            <a:fld id="{1C2E78B6-B5AF-4844-AD07-0837176402E2}" type="datetimeFigureOut">
              <a:rPr lang="en-AU" smtClean="0"/>
              <a:t>29/05/2019</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1ADA6879-DD46-4099-8D33-3D9A7B3746AF}" type="slidenum">
              <a:rPr lang="en-AU" smtClean="0"/>
              <a:t>‹#›</a:t>
            </a:fld>
            <a:endParaRPr lang="en-AU"/>
          </a:p>
        </p:txBody>
      </p:sp>
    </p:spTree>
    <p:extLst>
      <p:ext uri="{BB962C8B-B14F-4D97-AF65-F5344CB8AC3E}">
        <p14:creationId xmlns:p14="http://schemas.microsoft.com/office/powerpoint/2010/main" val="299227674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2C72B754-C04C-45C9-BF74-1A98E34DBEDC}" type="datetimeFigureOut">
              <a:rPr lang="en-US"/>
              <a:pPr>
                <a:defRPr/>
              </a:pPr>
              <a:t>5/29/2019</a:t>
            </a:fld>
            <a:endParaRPr lang="en-US"/>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en-US"/>
          </a:p>
        </p:txBody>
      </p:sp>
      <p:sp>
        <p:nvSpPr>
          <p:cNvPr id="5" name="Slide Number Placeholder 4"/>
          <p:cNvSpPr>
            <a:spLocks noGrp="1"/>
          </p:cNvSpPr>
          <p:nvPr>
            <p:ph type="sldNum" sz="quarter" idx="12"/>
          </p:nvPr>
        </p:nvSpPr>
        <p:spPr/>
        <p:txBody>
          <a:bodyPr/>
          <a:lstStyle>
            <a:lvl1pPr fontAlgn="base">
              <a:spcBef>
                <a:spcPct val="0"/>
              </a:spcBef>
              <a:spcAft>
                <a:spcPct val="0"/>
              </a:spcAft>
              <a:defRPr>
                <a:latin typeface="Calibri" pitchFamily="34" charset="0"/>
                <a:cs typeface="Arial" charset="0"/>
              </a:defRPr>
            </a:lvl1pPr>
          </a:lstStyle>
          <a:p>
            <a:pPr>
              <a:defRPr/>
            </a:pPr>
            <a:fld id="{9272F93C-1AE1-49BA-859B-F23B2163B0B1}" type="slidenum">
              <a:rPr lang="en-US"/>
              <a:pPr>
                <a:defRPr/>
              </a:pPr>
              <a:t>‹#›</a:t>
            </a:fld>
            <a:endParaRPr lang="en-US"/>
          </a:p>
        </p:txBody>
      </p:sp>
    </p:spTree>
    <p:extLst>
      <p:ext uri="{BB962C8B-B14F-4D97-AF65-F5344CB8AC3E}">
        <p14:creationId xmlns:p14="http://schemas.microsoft.com/office/powerpoint/2010/main" val="424063325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9E622253-A2FD-471F-83F2-4FBD811D03B2}" type="datetimeFigureOut">
              <a:rPr lang="en-US"/>
              <a:pPr>
                <a:defRPr/>
              </a:pPr>
              <a:t>5/29/2019</a:t>
            </a:fld>
            <a:endParaRPr lang="en-US"/>
          </a:p>
        </p:txBody>
      </p:sp>
      <p:sp>
        <p:nvSpPr>
          <p:cNvPr id="3" name="Footer Placeholder 2"/>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en-US"/>
          </a:p>
        </p:txBody>
      </p:sp>
      <p:sp>
        <p:nvSpPr>
          <p:cNvPr id="4" name="Slide Number Placeholder 3"/>
          <p:cNvSpPr>
            <a:spLocks noGrp="1"/>
          </p:cNvSpPr>
          <p:nvPr>
            <p:ph type="sldNum" sz="quarter" idx="12"/>
          </p:nvPr>
        </p:nvSpPr>
        <p:spPr/>
        <p:txBody>
          <a:bodyPr/>
          <a:lstStyle>
            <a:lvl1pPr fontAlgn="base">
              <a:spcBef>
                <a:spcPct val="0"/>
              </a:spcBef>
              <a:spcAft>
                <a:spcPct val="0"/>
              </a:spcAft>
              <a:defRPr>
                <a:latin typeface="Calibri" pitchFamily="34" charset="0"/>
                <a:cs typeface="Arial" charset="0"/>
              </a:defRPr>
            </a:lvl1pPr>
          </a:lstStyle>
          <a:p>
            <a:pPr>
              <a:defRPr/>
            </a:pPr>
            <a:fld id="{BCE5D255-BC1D-4898-A372-D7AE90F18850}" type="slidenum">
              <a:rPr lang="en-US"/>
              <a:pPr>
                <a:defRPr/>
              </a:pPr>
              <a:t>‹#›</a:t>
            </a:fld>
            <a:endParaRPr lang="en-US"/>
          </a:p>
        </p:txBody>
      </p:sp>
    </p:spTree>
    <p:extLst>
      <p:ext uri="{BB962C8B-B14F-4D97-AF65-F5344CB8AC3E}">
        <p14:creationId xmlns:p14="http://schemas.microsoft.com/office/powerpoint/2010/main" val="36681122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018A91E6-DD77-4D1E-A74B-5BAB5C194C1D}" type="datetimeFigureOut">
              <a:rPr lang="en-US"/>
              <a:pPr>
                <a:defRPr/>
              </a:pPr>
              <a:t>5/29/2019</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Calibri" pitchFamily="34" charset="0"/>
                <a:cs typeface="Arial" charset="0"/>
              </a:defRPr>
            </a:lvl1pPr>
          </a:lstStyle>
          <a:p>
            <a:pPr>
              <a:defRPr/>
            </a:pPr>
            <a:fld id="{69CC2CD4-3D77-43E9-823D-54FC462A1B85}" type="slidenum">
              <a:rPr lang="en-US"/>
              <a:pPr>
                <a:defRPr/>
              </a:pPr>
              <a:t>‹#›</a:t>
            </a:fld>
            <a:endParaRPr lang="en-US"/>
          </a:p>
        </p:txBody>
      </p:sp>
    </p:spTree>
    <p:extLst>
      <p:ext uri="{BB962C8B-B14F-4D97-AF65-F5344CB8AC3E}">
        <p14:creationId xmlns:p14="http://schemas.microsoft.com/office/powerpoint/2010/main" val="87837581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59CBEF2F-2C43-4026-8F3A-132DA4152679}" type="datetimeFigureOut">
              <a:rPr lang="en-US"/>
              <a:pPr>
                <a:defRPr/>
              </a:pPr>
              <a:t>5/29/2019</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Calibri" pitchFamily="34" charset="0"/>
                <a:cs typeface="Arial" charset="0"/>
              </a:defRPr>
            </a:lvl1pPr>
          </a:lstStyle>
          <a:p>
            <a:pPr>
              <a:defRPr/>
            </a:pPr>
            <a:fld id="{7F7394BC-C2BB-4F90-A0AA-B5144B370555}" type="slidenum">
              <a:rPr lang="en-US"/>
              <a:pPr>
                <a:defRPr/>
              </a:pPr>
              <a:t>‹#›</a:t>
            </a:fld>
            <a:endParaRPr lang="en-US"/>
          </a:p>
        </p:txBody>
      </p:sp>
    </p:spTree>
    <p:extLst>
      <p:ext uri="{BB962C8B-B14F-4D97-AF65-F5344CB8AC3E}">
        <p14:creationId xmlns:p14="http://schemas.microsoft.com/office/powerpoint/2010/main" val="50653240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97EBF8A7-757F-417C-8774-7518F4FE573F}" type="datetimeFigureOut">
              <a:rPr lang="en-US"/>
              <a:pPr>
                <a:defRPr/>
              </a:pPr>
              <a:t>5/29/2019</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Calibri" pitchFamily="34" charset="0"/>
                <a:cs typeface="Arial" charset="0"/>
              </a:defRPr>
            </a:lvl1pPr>
          </a:lstStyle>
          <a:p>
            <a:pPr>
              <a:defRPr/>
            </a:pPr>
            <a:fld id="{7022F185-1CCF-4C49-971A-97543BE04869}" type="slidenum">
              <a:rPr lang="en-US"/>
              <a:pPr>
                <a:defRPr/>
              </a:pPr>
              <a:t>‹#›</a:t>
            </a:fld>
            <a:endParaRPr lang="en-US"/>
          </a:p>
        </p:txBody>
      </p:sp>
    </p:spTree>
    <p:extLst>
      <p:ext uri="{BB962C8B-B14F-4D97-AF65-F5344CB8AC3E}">
        <p14:creationId xmlns:p14="http://schemas.microsoft.com/office/powerpoint/2010/main" val="131364706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96E45915-EFDA-40C1-9E8E-C29473530B00}" type="datetimeFigureOut">
              <a:rPr lang="en-US"/>
              <a:pPr>
                <a:defRPr/>
              </a:pPr>
              <a:t>5/29/2019</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Calibri" pitchFamily="34" charset="0"/>
                <a:cs typeface="Arial" charset="0"/>
              </a:defRPr>
            </a:lvl1pPr>
          </a:lstStyle>
          <a:p>
            <a:pPr>
              <a:defRPr/>
            </a:pPr>
            <a:fld id="{FAEAB412-93E9-4786-8780-EA7B3D1324C2}" type="slidenum">
              <a:rPr lang="en-US"/>
              <a:pPr>
                <a:defRPr/>
              </a:pPr>
              <a:t>‹#›</a:t>
            </a:fld>
            <a:endParaRPr lang="en-US"/>
          </a:p>
        </p:txBody>
      </p:sp>
    </p:spTree>
    <p:extLst>
      <p:ext uri="{BB962C8B-B14F-4D97-AF65-F5344CB8AC3E}">
        <p14:creationId xmlns:p14="http://schemas.microsoft.com/office/powerpoint/2010/main" val="28998460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fld id="{1C2E78B6-B5AF-4844-AD07-0837176402E2}" type="datetimeFigureOut">
              <a:rPr lang="en-AU" smtClean="0"/>
              <a:t>29/05/2019</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1ADA6879-DD46-4099-8D33-3D9A7B3746AF}" type="slidenum">
              <a:rPr lang="en-AU" smtClean="0"/>
              <a:t>‹#›</a:t>
            </a:fld>
            <a:endParaRPr lang="en-AU"/>
          </a:p>
        </p:txBody>
      </p:sp>
    </p:spTree>
    <p:extLst>
      <p:ext uri="{BB962C8B-B14F-4D97-AF65-F5344CB8AC3E}">
        <p14:creationId xmlns:p14="http://schemas.microsoft.com/office/powerpoint/2010/main" val="41424815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2E78B6-B5AF-4844-AD07-0837176402E2}" type="datetimeFigureOut">
              <a:rPr lang="en-AU" smtClean="0"/>
              <a:t>29/05/2019</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1ADA6879-DD46-4099-8D33-3D9A7B3746AF}" type="slidenum">
              <a:rPr lang="en-AU" smtClean="0"/>
              <a:t>‹#›</a:t>
            </a:fld>
            <a:endParaRPr lang="en-AU"/>
          </a:p>
        </p:txBody>
      </p:sp>
    </p:spTree>
    <p:extLst>
      <p:ext uri="{BB962C8B-B14F-4D97-AF65-F5344CB8AC3E}">
        <p14:creationId xmlns:p14="http://schemas.microsoft.com/office/powerpoint/2010/main" val="17637955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C2E78B6-B5AF-4844-AD07-0837176402E2}" type="datetimeFigureOut">
              <a:rPr lang="en-AU" smtClean="0"/>
              <a:t>29/05/2019</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1ADA6879-DD46-4099-8D33-3D9A7B3746AF}" type="slidenum">
              <a:rPr lang="en-AU" smtClean="0"/>
              <a:t>‹#›</a:t>
            </a:fld>
            <a:endParaRPr lang="en-AU"/>
          </a:p>
        </p:txBody>
      </p:sp>
    </p:spTree>
    <p:extLst>
      <p:ext uri="{BB962C8B-B14F-4D97-AF65-F5344CB8AC3E}">
        <p14:creationId xmlns:p14="http://schemas.microsoft.com/office/powerpoint/2010/main" val="35733279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C2E78B6-B5AF-4844-AD07-0837176402E2}" type="datetimeFigureOut">
              <a:rPr lang="en-AU" smtClean="0"/>
              <a:t>29/05/2019</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1ADA6879-DD46-4099-8D33-3D9A7B3746AF}" type="slidenum">
              <a:rPr lang="en-AU" smtClean="0"/>
              <a:t>‹#›</a:t>
            </a:fld>
            <a:endParaRPr lang="en-AU"/>
          </a:p>
        </p:txBody>
      </p:sp>
    </p:spTree>
    <p:extLst>
      <p:ext uri="{BB962C8B-B14F-4D97-AF65-F5344CB8AC3E}">
        <p14:creationId xmlns:p14="http://schemas.microsoft.com/office/powerpoint/2010/main" val="24215663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AU"/>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2E78B6-B5AF-4844-AD07-0837176402E2}" type="datetimeFigureOut">
              <a:rPr lang="en-AU" smtClean="0"/>
              <a:t>29/05/2019</a:t>
            </a:fld>
            <a:endParaRPr lang="en-A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DA6879-DD46-4099-8D33-3D9A7B3746AF}" type="slidenum">
              <a:rPr lang="en-AU" smtClean="0"/>
              <a:t>‹#›</a:t>
            </a:fld>
            <a:endParaRPr lang="en-AU"/>
          </a:p>
        </p:txBody>
      </p:sp>
    </p:spTree>
    <p:extLst>
      <p:ext uri="{BB962C8B-B14F-4D97-AF65-F5344CB8AC3E}">
        <p14:creationId xmlns:p14="http://schemas.microsoft.com/office/powerpoint/2010/main" val="7094601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F619715-48A3-40E7-85EC-646C7BE2E1C0}" type="datetimeFigureOut">
              <a:rPr lang="en-US" smtClean="0">
                <a:solidFill>
                  <a:prstClr val="black">
                    <a:tint val="75000"/>
                  </a:prstClr>
                </a:solidFill>
              </a:rPr>
              <a:pPr/>
              <a:t>5/29/2019</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792F20-92FC-4831-90FA-EF93739C68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3311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ms-MY"/>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91203B-C17D-4683-A8E1-5405181C34D6}" type="datetimeFigureOut">
              <a:rPr lang="ms-MY" smtClean="0">
                <a:solidFill>
                  <a:prstClr val="black">
                    <a:tint val="75000"/>
                  </a:prstClr>
                </a:solidFill>
              </a:rPr>
              <a:pPr/>
              <a:t>29/05/2019</a:t>
            </a:fld>
            <a:endParaRPr lang="ms-MY">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ms-MY">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B41ED7-BBB2-4682-B175-9C3F4C010CD2}"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180445816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ms-M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098"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AU" smtClean="0"/>
          </a:p>
        </p:txBody>
      </p:sp>
      <p:sp>
        <p:nvSpPr>
          <p:cNvPr id="4099"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Calibri"/>
                <a:cs typeface="+mn-cs"/>
              </a:defRPr>
            </a:lvl1pPr>
          </a:lstStyle>
          <a:p>
            <a:pPr>
              <a:defRPr/>
            </a:pPr>
            <a:fld id="{7B993AE2-C212-4D95-9716-D52CDE34FDEA}" type="datetimeFigureOut">
              <a:rPr lang="en-AU"/>
              <a:pPr>
                <a:defRPr/>
              </a:pPr>
              <a:t>29/05/2019</a:t>
            </a:fld>
            <a:endParaRPr lang="en-A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Calibri"/>
                <a:cs typeface="+mn-cs"/>
              </a:defRPr>
            </a:lvl1pPr>
          </a:lstStyle>
          <a:p>
            <a:pPr>
              <a:defRPr/>
            </a:pPr>
            <a:endParaRPr lang="en-A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Calibri"/>
                <a:cs typeface="+mn-cs"/>
              </a:defRPr>
            </a:lvl1pPr>
          </a:lstStyle>
          <a:p>
            <a:pPr>
              <a:defRPr/>
            </a:pPr>
            <a:fld id="{BC768B09-C9C5-471E-AFD2-13C8AB53B994}" type="slidenum">
              <a:rPr lang="en-AU"/>
              <a:pPr>
                <a:defRPr/>
              </a:pPr>
              <a:t>‹#›</a:t>
            </a:fld>
            <a:endParaRPr lang="en-AU"/>
          </a:p>
        </p:txBody>
      </p:sp>
    </p:spTree>
    <p:extLst>
      <p:ext uri="{BB962C8B-B14F-4D97-AF65-F5344CB8AC3E}">
        <p14:creationId xmlns:p14="http://schemas.microsoft.com/office/powerpoint/2010/main" val="345591212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122"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123"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Calibri"/>
                <a:cs typeface="+mn-cs"/>
              </a:defRPr>
            </a:lvl1pPr>
          </a:lstStyle>
          <a:p>
            <a:pPr>
              <a:defRPr/>
            </a:pPr>
            <a:fld id="{0DF587A4-8C1C-4469-9F3A-6BFB5DC7C2B3}" type="datetimeFigureOut">
              <a:rPr lang="en-US"/>
              <a:pPr>
                <a:defRPr/>
              </a:pPr>
              <a:t>5/29/2019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Calibri"/>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Calibri"/>
                <a:cs typeface="+mn-cs"/>
              </a:defRPr>
            </a:lvl1pPr>
          </a:lstStyle>
          <a:p>
            <a:pPr>
              <a:defRPr/>
            </a:pPr>
            <a:fld id="{498BE4BA-68CC-4376-AA73-1D1B0CC85450}" type="slidenum">
              <a:rPr lang="en-US"/>
              <a:pPr>
                <a:defRPr/>
              </a:pPr>
              <a:t>‹#›</a:t>
            </a:fld>
            <a:endParaRPr lang="en-US"/>
          </a:p>
        </p:txBody>
      </p:sp>
    </p:spTree>
    <p:extLst>
      <p:ext uri="{BB962C8B-B14F-4D97-AF65-F5344CB8AC3E}">
        <p14:creationId xmlns:p14="http://schemas.microsoft.com/office/powerpoint/2010/main" val="1497857000"/>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34.xml"/></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46.xml"/></Relationships>
</file>

<file path=ppt/slides/_rels/slide2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6.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6.xml"/></Relationships>
</file>

<file path=ppt/slides/_rels/slide3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6.xml"/></Relationships>
</file>

<file path=ppt/slides/_rels/slide3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6.xml"/></Relationships>
</file>

<file path=ppt/slides/_rels/slide3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6.xml"/></Relationships>
</file>

<file path=ppt/slides/_rels/slide3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6.xml"/></Relationships>
</file>

<file path=ppt/slides/_rels/slide3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6.xml"/></Relationships>
</file>

<file path=ppt/slides/_rels/slide3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5.xml"/></Relationships>
</file>

<file path=ppt/slides/_rels/slide3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6.xml"/></Relationships>
</file>

<file path=ppt/slides/_rels/slide3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6.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2" y="6886"/>
            <a:ext cx="9180512" cy="6851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531865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3999"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1"/>
          <p:cNvSpPr txBox="1">
            <a:spLocks/>
          </p:cNvSpPr>
          <p:nvPr/>
        </p:nvSpPr>
        <p:spPr>
          <a:xfrm>
            <a:off x="-36512" y="44624"/>
            <a:ext cx="9145016" cy="79208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nn-NO"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Orang Soleh Bersedih di Akhir Ramadhan</a:t>
            </a:r>
            <a:endParaRPr lang="ms-MY" sz="3000" dirty="0"/>
          </a:p>
        </p:txBody>
      </p:sp>
      <p:sp>
        <p:nvSpPr>
          <p:cNvPr id="4" name="Rectangle 3"/>
          <p:cNvSpPr/>
          <p:nvPr/>
        </p:nvSpPr>
        <p:spPr>
          <a:xfrm>
            <a:off x="18453" y="3284984"/>
            <a:ext cx="9144000" cy="1323439"/>
          </a:xfrm>
          <a:prstGeom prst="rect">
            <a:avLst/>
          </a:prstGeom>
          <a:solidFill>
            <a:schemeClr val="accent4">
              <a:lumMod val="60000"/>
              <a:lumOff val="40000"/>
              <a:alpha val="32000"/>
            </a:schemeClr>
          </a:solidFill>
        </p:spPr>
        <p:txBody>
          <a:bodyPr wrap="square">
            <a:spAutoFit/>
          </a:bodyPr>
          <a:lstStyle/>
          <a:p>
            <a:pPr algn="ctr" rtl="1"/>
            <a:r>
              <a:rPr lang="ar-SA" sz="40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مَنْ صَامَ </a:t>
            </a:r>
            <a:r>
              <a:rPr lang="ar-SA" sz="4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رَمَضَانَ </a:t>
            </a:r>
            <a:r>
              <a:rPr lang="ar-SA" sz="40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إيْمَانًا وَاحْتِسَابًا </a:t>
            </a:r>
            <a:r>
              <a:rPr lang="ar-SA" sz="4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غُفَرَ </a:t>
            </a:r>
            <a:r>
              <a:rPr lang="ar-SA" sz="40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لَهُ مَا </a:t>
            </a:r>
            <a:r>
              <a:rPr lang="ar-SA" sz="4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تَقَدَّمَ </a:t>
            </a:r>
            <a:r>
              <a:rPr lang="ar-SA" sz="40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مِنْ </a:t>
            </a:r>
            <a:r>
              <a:rPr lang="ar-SA" sz="4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ذَنْبِهِ </a:t>
            </a:r>
            <a:r>
              <a:rPr lang="ar-SA" sz="2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(وَفِي روَاية)</a:t>
            </a:r>
            <a:r>
              <a:rPr lang="ar-SA" sz="4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مَنْ </a:t>
            </a:r>
            <a:r>
              <a:rPr lang="ar-SA" sz="40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قَامَ </a:t>
            </a:r>
            <a:r>
              <a:rPr lang="ar-SA" sz="4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رَمَضَانَ </a:t>
            </a:r>
            <a:r>
              <a:rPr lang="ar-SA" sz="40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إِيْمَانًا وَاحْتِسَابًا غَفَرَ لَهُ مَا </a:t>
            </a:r>
            <a:r>
              <a:rPr lang="ar-SA" sz="4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تَقَدَّمَ </a:t>
            </a:r>
            <a:r>
              <a:rPr lang="ar-SA" sz="40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مِن </a:t>
            </a:r>
            <a:r>
              <a:rPr lang="ar-SA" sz="4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ذَنْبه</a:t>
            </a:r>
            <a:r>
              <a:rPr lang="en-US" sz="4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a:t>
            </a:r>
            <a:r>
              <a:rPr lang="ar-SA" sz="2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(بخاري</a:t>
            </a:r>
            <a:r>
              <a:rPr lang="en-US" sz="2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a:t>
            </a:r>
            <a:r>
              <a:rPr lang="ar-SA" sz="2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ومسلم)</a:t>
            </a:r>
            <a:endParaRPr lang="ar-SA" sz="2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5" name="Rectangle 1"/>
          <p:cNvSpPr>
            <a:spLocks noChangeArrowheads="1"/>
          </p:cNvSpPr>
          <p:nvPr/>
        </p:nvSpPr>
        <p:spPr bwMode="auto">
          <a:xfrm>
            <a:off x="0" y="4745176"/>
            <a:ext cx="9144000" cy="1938992"/>
          </a:xfrm>
          <a:prstGeom prst="rect">
            <a:avLst/>
          </a:prstGeom>
          <a:solidFill>
            <a:schemeClr val="lt1">
              <a:alpha val="49000"/>
            </a:schemeClr>
          </a:solidFill>
          <a:ln>
            <a:headEnd/>
            <a:tailEnd/>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pPr>
            <a:r>
              <a:rPr lang="ms-MY" sz="2000" i="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Arial" pitchFamily="34" charset="0"/>
              </a:rPr>
              <a:t>“Barangsiapa yang berpuasa Ramadhan dengan penuh keimanan dan berharap pahala dan redhaNya, maka diampuni segala dosanya yang telah lalu.” (Dalam riwayat lain) “Barangsiapa menghidupkan malam Ramadhan (qiyam) dengan penuh keimanan dan berharap pahala dan redhaNya maka diampuni segala dosanya yang telah lalu.” </a:t>
            </a:r>
            <a:endParaRPr kumimoji="0" lang="ms-MY" sz="2400" b="1" i="1" u="none" strike="noStrike" cap="none" normalizeH="0" baseline="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endParaRPr>
          </a:p>
        </p:txBody>
      </p:sp>
      <p:sp>
        <p:nvSpPr>
          <p:cNvPr id="6" name="Right Arrow Callout 5"/>
          <p:cNvSpPr/>
          <p:nvPr/>
        </p:nvSpPr>
        <p:spPr>
          <a:xfrm>
            <a:off x="323528" y="1412777"/>
            <a:ext cx="2307104" cy="787950"/>
          </a:xfrm>
          <a:prstGeom prst="rightArrowCallout">
            <a:avLst>
              <a:gd name="adj1" fmla="val 50000"/>
              <a:gd name="adj2" fmla="val 25000"/>
              <a:gd name="adj3" fmla="val 25000"/>
              <a:gd name="adj4" fmla="val 86773"/>
            </a:avLst>
          </a:prstGeom>
          <a:blipFill>
            <a:blip r:embed="rId3">
              <a:duotone>
                <a:prstClr val="black"/>
                <a:srgbClr val="006600">
                  <a:tint val="45000"/>
                  <a:satMod val="400000"/>
                </a:srgbClr>
              </a:duotone>
            </a:blip>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effectLst>
                  <a:glow rad="101600">
                    <a:schemeClr val="tx1">
                      <a:alpha val="60000"/>
                    </a:schemeClr>
                  </a:glow>
                  <a:outerShdw blurRad="38100" dist="38100" dir="2700000" algn="tl">
                    <a:srgbClr val="000000">
                      <a:alpha val="43137"/>
                    </a:srgbClr>
                  </a:outerShdw>
                </a:effectLst>
                <a:latin typeface="Arial Black" pitchFamily="34" charset="0"/>
              </a:rPr>
              <a:t>KEDUA</a:t>
            </a:r>
            <a:endParaRPr lang="ms-MY" sz="2400" b="1" dirty="0">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7" name="Rectangle 6"/>
          <p:cNvSpPr/>
          <p:nvPr/>
        </p:nvSpPr>
        <p:spPr>
          <a:xfrm>
            <a:off x="2843808" y="1237795"/>
            <a:ext cx="5688632" cy="1111085"/>
          </a:xfrm>
          <a:prstGeom prst="rect">
            <a:avLst/>
          </a:prstGeom>
          <a:blipFill>
            <a:blip r:embed="rId4"/>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400" b="1" dirty="0" smtClean="0">
                <a:effectLst>
                  <a:glow rad="101600">
                    <a:schemeClr val="tx1">
                      <a:alpha val="60000"/>
                    </a:schemeClr>
                  </a:glow>
                  <a:outerShdw blurRad="38100" dist="38100" dir="2700000" algn="tl">
                    <a:srgbClr val="000000">
                      <a:alpha val="43137"/>
                    </a:srgbClr>
                  </a:outerShdw>
                </a:effectLst>
                <a:latin typeface="Arial Black" pitchFamily="34" charset="0"/>
              </a:rPr>
              <a:t>Tiada Jaminan Khusus </a:t>
            </a:r>
          </a:p>
          <a:p>
            <a:pPr algn="ctr"/>
            <a:r>
              <a:rPr lang="fi-FI" sz="2400" b="1" dirty="0" smtClean="0">
                <a:effectLst>
                  <a:glow rad="101600">
                    <a:schemeClr val="tx1">
                      <a:alpha val="60000"/>
                    </a:schemeClr>
                  </a:glow>
                  <a:outerShdw blurRad="38100" dist="38100" dir="2700000" algn="tl">
                    <a:srgbClr val="000000">
                      <a:alpha val="43137"/>
                    </a:srgbClr>
                  </a:outerShdw>
                </a:effectLst>
                <a:latin typeface="Arial Black" pitchFamily="34" charset="0"/>
              </a:rPr>
              <a:t>Keampunan Segala Dosa</a:t>
            </a:r>
            <a:endParaRPr lang="ms-MY" sz="2400" b="1" dirty="0">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8" name="Flowchart: Process 7"/>
          <p:cNvSpPr/>
          <p:nvPr/>
        </p:nvSpPr>
        <p:spPr>
          <a:xfrm>
            <a:off x="395536" y="2564904"/>
            <a:ext cx="5696362" cy="533661"/>
          </a:xfrm>
          <a:prstGeom prst="flowChartProcess">
            <a:avLst/>
          </a:prstGeom>
          <a:blipFill>
            <a:blip r:embed="rId3">
              <a:duotone>
                <a:prstClr val="black"/>
                <a:schemeClr val="accent5">
                  <a:tint val="45000"/>
                  <a:satMod val="400000"/>
                </a:schemeClr>
              </a:duotone>
            </a:blip>
            <a:tile tx="0" ty="0" sx="100000" sy="100000" flip="none" algn="tl"/>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SABDA NABI MUHAMMAD SAW : </a:t>
            </a:r>
            <a:endParaRPr lang="ms-MY" sz="22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20912989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3999"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1"/>
          <p:cNvSpPr txBox="1">
            <a:spLocks/>
          </p:cNvSpPr>
          <p:nvPr/>
        </p:nvSpPr>
        <p:spPr>
          <a:xfrm>
            <a:off x="-252536" y="-13394"/>
            <a:ext cx="9577064" cy="92211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Perbezaan</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Masyarakat</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Dan Para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Salafussoleh</a:t>
            </a:r>
            <a:endParaRPr lang="ms-MY" sz="2800" dirty="0"/>
          </a:p>
        </p:txBody>
      </p:sp>
      <p:sp>
        <p:nvSpPr>
          <p:cNvPr id="4" name="Rectangle 3"/>
          <p:cNvSpPr/>
          <p:nvPr/>
        </p:nvSpPr>
        <p:spPr>
          <a:xfrm>
            <a:off x="899592" y="1484784"/>
            <a:ext cx="6174878" cy="1046886"/>
          </a:xfrm>
          <a:prstGeom prst="rect">
            <a:avLst/>
          </a:prstGeom>
          <a:ln>
            <a:solidFill>
              <a:schemeClr val="tx1"/>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ms-MY" sz="2400" dirty="0" smtClean="0">
                <a:ln>
                  <a:solidFill>
                    <a:sysClr val="windowText" lastClr="000000"/>
                  </a:solidFill>
                </a:ln>
                <a:solidFill>
                  <a:schemeClr val="bg1"/>
                </a:solidFill>
                <a:effectLst>
                  <a:glow rad="101600">
                    <a:schemeClr val="tx1">
                      <a:alpha val="60000"/>
                    </a:schemeClr>
                  </a:glow>
                </a:effectLst>
                <a:latin typeface="Arial Black" pitchFamily="34" charset="0"/>
              </a:rPr>
              <a:t>Cara Pandang Dan Fikir Yang Sangat Berbeza</a:t>
            </a:r>
            <a:endParaRPr lang="ms-MY" sz="2400" dirty="0">
              <a:ln>
                <a:solidFill>
                  <a:sysClr val="windowText" lastClr="000000"/>
                </a:solidFill>
              </a:ln>
              <a:solidFill>
                <a:schemeClr val="bg1"/>
              </a:solidFill>
              <a:effectLst>
                <a:glow rad="101600">
                  <a:schemeClr val="tx1">
                    <a:alpha val="60000"/>
                  </a:schemeClr>
                </a:glow>
              </a:effectLst>
              <a:latin typeface="Arial Black" pitchFamily="34" charset="0"/>
            </a:endParaRPr>
          </a:p>
        </p:txBody>
      </p:sp>
      <p:sp>
        <p:nvSpPr>
          <p:cNvPr id="5" name="Rectangle 4"/>
          <p:cNvSpPr/>
          <p:nvPr/>
        </p:nvSpPr>
        <p:spPr>
          <a:xfrm>
            <a:off x="2243071" y="2620586"/>
            <a:ext cx="6194271" cy="1213057"/>
          </a:xfrm>
          <a:prstGeom prst="rect">
            <a:avLst/>
          </a:prstGeom>
          <a:ln>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ms-MY" sz="2400" dirty="0" smtClean="0">
                <a:ln>
                  <a:solidFill>
                    <a:schemeClr val="tx1"/>
                  </a:solidFill>
                </a:ln>
                <a:solidFill>
                  <a:schemeClr val="bg1"/>
                </a:solidFill>
                <a:effectLst>
                  <a:glow rad="101600">
                    <a:schemeClr val="tx1">
                      <a:alpha val="60000"/>
                    </a:schemeClr>
                  </a:glow>
                </a:effectLst>
                <a:latin typeface="Arial Black" pitchFamily="34" charset="0"/>
              </a:rPr>
              <a:t>Kewajipan Kepada Semua Untuk Memperbetulkan Kembali Sudut Pandang</a:t>
            </a:r>
            <a:endParaRPr lang="ms-MY" sz="2400" dirty="0">
              <a:ln>
                <a:solidFill>
                  <a:schemeClr val="tx1"/>
                </a:solidFill>
              </a:ln>
              <a:solidFill>
                <a:schemeClr val="bg1"/>
              </a:solidFill>
              <a:effectLst>
                <a:glow rad="101600">
                  <a:schemeClr val="tx1">
                    <a:alpha val="60000"/>
                  </a:schemeClr>
                </a:glow>
              </a:effectLst>
              <a:latin typeface="Arial Black" pitchFamily="34" charset="0"/>
            </a:endParaRPr>
          </a:p>
        </p:txBody>
      </p:sp>
      <p:sp>
        <p:nvSpPr>
          <p:cNvPr id="6" name="Rectangle 5"/>
          <p:cNvSpPr/>
          <p:nvPr/>
        </p:nvSpPr>
        <p:spPr>
          <a:xfrm>
            <a:off x="1835695" y="3903102"/>
            <a:ext cx="6194271" cy="1154679"/>
          </a:xfrm>
          <a:prstGeom prst="rect">
            <a:avLst/>
          </a:prstGeom>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ms-MY" sz="2400" dirty="0" smtClean="0">
                <a:ln>
                  <a:solidFill>
                    <a:schemeClr val="tx1"/>
                  </a:solidFill>
                </a:ln>
                <a:solidFill>
                  <a:schemeClr val="bg1"/>
                </a:solidFill>
                <a:effectLst>
                  <a:glow rad="101600">
                    <a:schemeClr val="tx1">
                      <a:alpha val="60000"/>
                    </a:schemeClr>
                  </a:glow>
                </a:effectLst>
                <a:latin typeface="Arial Black" pitchFamily="34" charset="0"/>
              </a:rPr>
              <a:t>Sedaya Upaya Menjernihkan Situasi Serta Bekerja Keras</a:t>
            </a:r>
            <a:endParaRPr lang="ms-MY" sz="2400" dirty="0">
              <a:ln>
                <a:solidFill>
                  <a:schemeClr val="tx1"/>
                </a:solidFill>
              </a:ln>
              <a:solidFill>
                <a:schemeClr val="bg1"/>
              </a:solidFill>
              <a:effectLst>
                <a:glow rad="101600">
                  <a:schemeClr val="tx1">
                    <a:alpha val="60000"/>
                  </a:schemeClr>
                </a:glow>
              </a:effectLst>
              <a:latin typeface="Arial Black" pitchFamily="34" charset="0"/>
            </a:endParaRPr>
          </a:p>
        </p:txBody>
      </p:sp>
      <p:sp>
        <p:nvSpPr>
          <p:cNvPr id="7" name="Flowchart: Alternate Process 6"/>
          <p:cNvSpPr/>
          <p:nvPr/>
        </p:nvSpPr>
        <p:spPr>
          <a:xfrm>
            <a:off x="2195736" y="5129789"/>
            <a:ext cx="5762222" cy="1080120"/>
          </a:xfrm>
          <a:prstGeom prst="flowChartAlternateProcess">
            <a:avLst/>
          </a:prstGeom>
          <a:blipFill>
            <a:blip r:embed="rId3"/>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s-MY" sz="2400" dirty="0">
                <a:ln>
                  <a:solidFill>
                    <a:schemeClr val="tx1"/>
                  </a:solidFill>
                </a:ln>
                <a:effectLst>
                  <a:glow rad="101600">
                    <a:schemeClr val="tx1">
                      <a:alpha val="60000"/>
                    </a:schemeClr>
                  </a:glow>
                </a:effectLst>
                <a:latin typeface="Arial Black" pitchFamily="34" charset="0"/>
              </a:rPr>
              <a:t>Mewujudkan Masyarakat Yang Berjaya Dididik Dengan Bulan Mulia Ini</a:t>
            </a:r>
          </a:p>
        </p:txBody>
      </p:sp>
      <p:sp>
        <p:nvSpPr>
          <p:cNvPr id="8" name="Curved Right Arrow 7"/>
          <p:cNvSpPr/>
          <p:nvPr/>
        </p:nvSpPr>
        <p:spPr>
          <a:xfrm rot="19448406">
            <a:off x="1681153" y="2057563"/>
            <a:ext cx="576064" cy="1379669"/>
          </a:xfrm>
          <a:prstGeom prst="curvedRightArrow">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MY" sz="2400">
              <a:solidFill>
                <a:schemeClr val="tx1"/>
              </a:solidFill>
            </a:endParaRPr>
          </a:p>
        </p:txBody>
      </p:sp>
      <p:sp>
        <p:nvSpPr>
          <p:cNvPr id="9" name="Curved Right Arrow 8"/>
          <p:cNvSpPr/>
          <p:nvPr/>
        </p:nvSpPr>
        <p:spPr>
          <a:xfrm rot="1133120" flipH="1">
            <a:off x="8014861" y="3369744"/>
            <a:ext cx="524436" cy="1379669"/>
          </a:xfrm>
          <a:prstGeom prst="curvedRightArrow">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MY" sz="2400">
              <a:solidFill>
                <a:schemeClr val="tx1"/>
              </a:solidFill>
            </a:endParaRPr>
          </a:p>
        </p:txBody>
      </p:sp>
      <p:sp>
        <p:nvSpPr>
          <p:cNvPr id="10" name="Curved Right Arrow 9"/>
          <p:cNvSpPr/>
          <p:nvPr/>
        </p:nvSpPr>
        <p:spPr>
          <a:xfrm rot="19448406">
            <a:off x="1609145" y="4410290"/>
            <a:ext cx="576064" cy="1379669"/>
          </a:xfrm>
          <a:prstGeom prst="curvedRightArrow">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MY" sz="2400">
              <a:solidFill>
                <a:schemeClr val="tx1"/>
              </a:solidFill>
            </a:endParaRPr>
          </a:p>
        </p:txBody>
      </p:sp>
    </p:spTree>
    <p:extLst>
      <p:ext uri="{BB962C8B-B14F-4D97-AF65-F5344CB8AC3E}">
        <p14:creationId xmlns:p14="http://schemas.microsoft.com/office/powerpoint/2010/main" val="20912989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3999"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1"/>
          <p:cNvSpPr txBox="1">
            <a:spLocks/>
          </p:cNvSpPr>
          <p:nvPr/>
        </p:nvSpPr>
        <p:spPr>
          <a:xfrm>
            <a:off x="467544" y="44624"/>
            <a:ext cx="8229600" cy="86409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Sifat</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yang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dipupuk</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diperbaiki</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r>
            <a:b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b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Di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Penghujung</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Ramadhan</a:t>
            </a:r>
            <a:endParaRPr lang="ms-MY" sz="2800" dirty="0"/>
          </a:p>
        </p:txBody>
      </p:sp>
      <p:sp>
        <p:nvSpPr>
          <p:cNvPr id="4" name="Right Arrow 3"/>
          <p:cNvSpPr/>
          <p:nvPr/>
        </p:nvSpPr>
        <p:spPr>
          <a:xfrm>
            <a:off x="218193" y="1531531"/>
            <a:ext cx="2291021" cy="804531"/>
          </a:xfrm>
          <a:prstGeom prst="rightArrow">
            <a:avLst/>
          </a:prstGeom>
          <a:ln w="28575">
            <a:solidFill>
              <a:schemeClr val="bg1"/>
            </a:solidFill>
          </a:ln>
          <a:effectLst>
            <a:glow rad="101600">
              <a:schemeClr val="bg1">
                <a:alpha val="60000"/>
              </a:schemeClr>
            </a:glow>
            <a:outerShdw blurRad="40000" dist="23000" dir="5400000" rotWithShape="0">
              <a:srgbClr val="000000">
                <a:alpha val="35000"/>
              </a:srgbClr>
            </a:outerShdw>
          </a:effectLst>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2400" b="1" dirty="0" smtClean="0">
                <a:effectLst>
                  <a:glow rad="101600">
                    <a:schemeClr val="tx1">
                      <a:alpha val="60000"/>
                    </a:schemeClr>
                  </a:glow>
                  <a:outerShdw blurRad="38100" dist="38100" dir="2700000" algn="tl">
                    <a:srgbClr val="000000">
                      <a:alpha val="43137"/>
                    </a:srgbClr>
                  </a:outerShdw>
                </a:effectLst>
                <a:latin typeface="Arial Black" pitchFamily="34" charset="0"/>
              </a:rPr>
              <a:t>PERTAMA</a:t>
            </a:r>
            <a:endParaRPr lang="ms-MY" sz="2400" b="1" dirty="0">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5" name="Rectangle 4"/>
          <p:cNvSpPr/>
          <p:nvPr/>
        </p:nvSpPr>
        <p:spPr>
          <a:xfrm>
            <a:off x="2555776" y="980728"/>
            <a:ext cx="6480720" cy="1368151"/>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ms-MY"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Bersungguh</a:t>
            </a:r>
            <a:r>
              <a:rPr lang="ar-SA"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ms-MY"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Mencari Dan Menuntut Tawaran Lumayan Daripada Allah Dengan Mengikuti Sunnah Nabi Saw</a:t>
            </a:r>
            <a:endParaRPr lang="ms-MY" sz="24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6" name="Rectangle 5"/>
          <p:cNvSpPr/>
          <p:nvPr/>
        </p:nvSpPr>
        <p:spPr>
          <a:xfrm>
            <a:off x="18453" y="3259278"/>
            <a:ext cx="9144000" cy="1446550"/>
          </a:xfrm>
          <a:prstGeom prst="rect">
            <a:avLst/>
          </a:prstGeom>
          <a:solidFill>
            <a:schemeClr val="accent6">
              <a:alpha val="32000"/>
            </a:schemeClr>
          </a:solidFill>
        </p:spPr>
        <p:txBody>
          <a:bodyPr wrap="square">
            <a:spAutoFit/>
          </a:bodyPr>
          <a:lstStyle/>
          <a:p>
            <a:pPr algn="ctr" rtl="1"/>
            <a:r>
              <a:rPr lang="ar-SA" sz="4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أَنَّ النَّبِيَّ صَلَّى اللهُ عَلَيْهِ وَسَلَّمَ كَانَ إِذَا دَخَلَ العَشْرُ أَحْيَا اللَّيْلَ وَأَيْقَظَ أَهْلَهُ وَشَدَّ مِئْزَرَه.</a:t>
            </a:r>
            <a:r>
              <a:rPr lang="en-US" sz="4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a:t>
            </a:r>
            <a:r>
              <a:rPr lang="ar-SA" sz="32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r>
              <a:rPr lang="ar-SA" sz="32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رواه البخاري ومسلم)</a:t>
            </a:r>
            <a:endParaRPr lang="ar-SA"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7" name="Rectangle 1"/>
          <p:cNvSpPr>
            <a:spLocks noChangeArrowheads="1"/>
          </p:cNvSpPr>
          <p:nvPr/>
        </p:nvSpPr>
        <p:spPr bwMode="auto">
          <a:xfrm>
            <a:off x="0" y="4884256"/>
            <a:ext cx="9144000" cy="1785104"/>
          </a:xfrm>
          <a:prstGeom prst="rect">
            <a:avLst/>
          </a:prstGeom>
          <a:solidFill>
            <a:schemeClr val="lt1">
              <a:alpha val="49000"/>
            </a:schemeClr>
          </a:solidFill>
          <a:ln>
            <a:headEnd/>
            <a:tailEnd/>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pPr>
            <a:r>
              <a:rPr lang="ms-MY" sz="2200" i="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Arial" pitchFamily="34" charset="0"/>
              </a:rPr>
              <a:t>"Sesungguhnya Nabi saw apabila berada dalam sepuluh hari (terakhir Ramadhan), Baginda menghidupkan malam, mengejutkan ahli keluarga daripada lena dan mengetatkan ikatan kain (menunjukkan kesungguhan beribadat)". </a:t>
            </a:r>
            <a:endParaRPr kumimoji="0" lang="ms-MY" sz="2200" b="1" i="1" u="none" strike="noStrike" cap="none" normalizeH="0" baseline="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endParaRPr>
          </a:p>
        </p:txBody>
      </p:sp>
      <p:sp>
        <p:nvSpPr>
          <p:cNvPr id="8" name="Flowchart: Process 7"/>
          <p:cNvSpPr/>
          <p:nvPr/>
        </p:nvSpPr>
        <p:spPr>
          <a:xfrm>
            <a:off x="2123728" y="2571537"/>
            <a:ext cx="5072536" cy="533661"/>
          </a:xfrm>
          <a:prstGeom prst="flowChartProcess">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SABDA NABI MUHAMMAD SAW : </a:t>
            </a:r>
            <a:endParaRPr lang="ms-MY" sz="20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20912989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3999"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1"/>
          <p:cNvSpPr txBox="1">
            <a:spLocks/>
          </p:cNvSpPr>
          <p:nvPr/>
        </p:nvSpPr>
        <p:spPr>
          <a:xfrm>
            <a:off x="467544" y="44624"/>
            <a:ext cx="8229600" cy="86409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Sifat</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yang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dipupuk</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diperbaiki</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r>
            <a:b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b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Di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Penghujung</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Ramadhan</a:t>
            </a:r>
            <a:endParaRPr lang="ms-MY" sz="2400" dirty="0"/>
          </a:p>
        </p:txBody>
      </p:sp>
      <p:sp>
        <p:nvSpPr>
          <p:cNvPr id="4" name="Right Arrow 3"/>
          <p:cNvSpPr/>
          <p:nvPr/>
        </p:nvSpPr>
        <p:spPr>
          <a:xfrm>
            <a:off x="251520" y="1268760"/>
            <a:ext cx="2232248" cy="720510"/>
          </a:xfrm>
          <a:prstGeom prst="rightArrow">
            <a:avLst/>
          </a:prstGeom>
          <a:solidFill>
            <a:srgbClr val="00B050"/>
          </a:solidFill>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2400" b="1" dirty="0" smtClean="0">
                <a:effectLst>
                  <a:glow rad="101600">
                    <a:schemeClr val="tx1">
                      <a:alpha val="60000"/>
                    </a:schemeClr>
                  </a:glow>
                  <a:outerShdw blurRad="38100" dist="38100" dir="2700000" algn="tl">
                    <a:srgbClr val="000000">
                      <a:alpha val="43137"/>
                    </a:srgbClr>
                  </a:outerShdw>
                </a:effectLst>
                <a:latin typeface="Arial Black" pitchFamily="34" charset="0"/>
              </a:rPr>
              <a:t>KEDUA</a:t>
            </a:r>
            <a:endParaRPr lang="ms-MY" sz="2400" b="1" dirty="0">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5" name="Rectangle 4"/>
          <p:cNvSpPr/>
          <p:nvPr/>
        </p:nvSpPr>
        <p:spPr>
          <a:xfrm>
            <a:off x="2771800" y="908720"/>
            <a:ext cx="5576592" cy="1224135"/>
          </a:xfrm>
          <a:prstGeom prst="rect">
            <a:avLst/>
          </a:prstGeom>
          <a:solidFill>
            <a:srgbClr val="00B0F0"/>
          </a:solidFill>
        </p:spPr>
        <p:style>
          <a:lnRef idx="1">
            <a:schemeClr val="accent6"/>
          </a:lnRef>
          <a:fillRef idx="3">
            <a:schemeClr val="accent6"/>
          </a:fillRef>
          <a:effectRef idx="2">
            <a:schemeClr val="accent6"/>
          </a:effectRef>
          <a:fontRef idx="minor">
            <a:schemeClr val="lt1"/>
          </a:fontRef>
        </p:style>
        <p:txBody>
          <a:bodyPr rtlCol="0" anchor="ctr"/>
          <a:lstStyle/>
          <a:p>
            <a:pPr algn="ctr"/>
            <a:r>
              <a:rPr lang="ms-MY" sz="2200" b="1" dirty="0">
                <a:effectLst>
                  <a:glow rad="101600">
                    <a:schemeClr val="tx1">
                      <a:alpha val="60000"/>
                    </a:schemeClr>
                  </a:glow>
                  <a:outerShdw blurRad="38100" dist="38100" dir="2700000" algn="tl">
                    <a:srgbClr val="000000">
                      <a:alpha val="43137"/>
                    </a:srgbClr>
                  </a:outerShdw>
                </a:effectLst>
                <a:latin typeface="Arial Black" pitchFamily="34" charset="0"/>
              </a:rPr>
              <a:t>Meneruskan ibadat puasa </a:t>
            </a:r>
            <a:r>
              <a:rPr lang="ms-MY" sz="2200" b="1" dirty="0" smtClean="0">
                <a:effectLst>
                  <a:glow rad="101600">
                    <a:schemeClr val="tx1">
                      <a:alpha val="60000"/>
                    </a:schemeClr>
                  </a:glow>
                  <a:outerShdw blurRad="38100" dist="38100" dir="2700000" algn="tl">
                    <a:srgbClr val="000000">
                      <a:alpha val="43137"/>
                    </a:srgbClr>
                  </a:outerShdw>
                </a:effectLst>
                <a:latin typeface="Arial Black" pitchFamily="34" charset="0"/>
              </a:rPr>
              <a:t>dengan teliti </a:t>
            </a:r>
            <a:r>
              <a:rPr lang="ms-MY" sz="2200" b="1" dirty="0">
                <a:effectLst>
                  <a:glow rad="101600">
                    <a:schemeClr val="tx1">
                      <a:alpha val="60000"/>
                    </a:schemeClr>
                  </a:glow>
                  <a:outerShdw blurRad="38100" dist="38100" dir="2700000" algn="tl">
                    <a:srgbClr val="000000">
                      <a:alpha val="43137"/>
                    </a:srgbClr>
                  </a:outerShdw>
                </a:effectLst>
                <a:latin typeface="Arial Black" pitchFamily="34" charset="0"/>
              </a:rPr>
              <a:t>dan sentiasa membasahi bibir dengan zikir dan </a:t>
            </a:r>
            <a:r>
              <a:rPr lang="ms-MY" sz="2200" b="1" dirty="0" smtClean="0">
                <a:effectLst>
                  <a:glow rad="101600">
                    <a:schemeClr val="tx1">
                      <a:alpha val="60000"/>
                    </a:schemeClr>
                  </a:glow>
                  <a:outerShdw blurRad="38100" dist="38100" dir="2700000" algn="tl">
                    <a:srgbClr val="000000">
                      <a:alpha val="43137"/>
                    </a:srgbClr>
                  </a:outerShdw>
                </a:effectLst>
                <a:latin typeface="Arial Black" pitchFamily="34" charset="0"/>
              </a:rPr>
              <a:t>al-Quran</a:t>
            </a:r>
            <a:endParaRPr lang="ms-MY" sz="2200" b="1" dirty="0">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6" name="Rectangle 5"/>
          <p:cNvSpPr/>
          <p:nvPr/>
        </p:nvSpPr>
        <p:spPr>
          <a:xfrm>
            <a:off x="18453" y="2708920"/>
            <a:ext cx="9144000" cy="1938992"/>
          </a:xfrm>
          <a:prstGeom prst="rect">
            <a:avLst/>
          </a:prstGeom>
          <a:solidFill>
            <a:schemeClr val="accent4">
              <a:alpha val="32000"/>
            </a:schemeClr>
          </a:solidFill>
        </p:spPr>
        <p:txBody>
          <a:bodyPr wrap="square">
            <a:spAutoFit/>
          </a:bodyPr>
          <a:lstStyle/>
          <a:p>
            <a:pPr algn="ctr" rtl="1"/>
            <a:r>
              <a:rPr lang="ar-SA" sz="4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اَلْصِّيَامُ وَالْقُرْأَنُ يَشْفَعَانِ لِلْعَبْدِ يَوْمَ الْقِيَامَةِ يَقُوْلُ الصِّيَامُ أَيْ رَبِّ مَنَعْتُهُ الطَّعَامَ وَالشَّهَوَاتِ باِلنَّهَارِ فَشَفِّعْنِي فِيْهِ،  وَيَقُوْلُ الْقُرْأَنُ مَنَعْتُهُ النَّوْمَ بِاللَّيْلِ فَشَفِّعْنِي فِيْهِ قَالَ فَيُشَفَّعَانِ. </a:t>
            </a:r>
            <a:endParaRPr lang="ar-SA" sz="16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7" name="Rectangle 1"/>
          <p:cNvSpPr>
            <a:spLocks noChangeArrowheads="1"/>
          </p:cNvSpPr>
          <p:nvPr/>
        </p:nvSpPr>
        <p:spPr bwMode="auto">
          <a:xfrm>
            <a:off x="0" y="4746337"/>
            <a:ext cx="9144000" cy="2139047"/>
          </a:xfrm>
          <a:prstGeom prst="rect">
            <a:avLst/>
          </a:prstGeom>
          <a:solidFill>
            <a:schemeClr val="lt1">
              <a:alpha val="49000"/>
            </a:schemeClr>
          </a:solidFill>
          <a:ln>
            <a:headEnd/>
            <a:tailEnd/>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pPr>
            <a:r>
              <a:rPr lang="ms-MY" sz="1900" i="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Arial" pitchFamily="34" charset="0"/>
              </a:rPr>
              <a:t>“Amalan puasa dan membaca al-Quran akan memberi syafaat bagi seorang hamba pada hari kiamat. Puasa berkata; Wahai Tuhan, aku telah menahannya dari makan dan syahawat di siang hari, maka izinkanlah aku memberi syafaat kepadanya. Dan al-Quran berkata; Aku menahannya dari tidur di waktu malam, maka izinkanlah aku memberi syafa’at kepadanya. Maka keduanya pun diizinkan memberi syafa’at</a:t>
            </a:r>
            <a:r>
              <a:rPr lang="ms-MY" sz="19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Arial" pitchFamily="34" charset="0"/>
              </a:rPr>
              <a:t>.”</a:t>
            </a:r>
            <a:endParaRPr kumimoji="0" lang="ms-MY" sz="1900" b="1" i="1" u="none" strike="noStrike" cap="none" normalizeH="0" baseline="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endParaRPr>
          </a:p>
        </p:txBody>
      </p:sp>
      <p:sp>
        <p:nvSpPr>
          <p:cNvPr id="8" name="Flowchart: Process 7"/>
          <p:cNvSpPr/>
          <p:nvPr/>
        </p:nvSpPr>
        <p:spPr>
          <a:xfrm>
            <a:off x="2523800" y="2205294"/>
            <a:ext cx="4623972" cy="389645"/>
          </a:xfrm>
          <a:prstGeom prst="flowChartProcess">
            <a:avLst/>
          </a:prstGeom>
          <a:solidFill>
            <a:srgbClr val="CC00C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smtClean="0">
                <a:effectLst>
                  <a:glow rad="101600">
                    <a:schemeClr val="tx1">
                      <a:alpha val="60000"/>
                    </a:schemeClr>
                  </a:glow>
                  <a:outerShdw blurRad="38100" dist="38100" dir="2700000" algn="tl">
                    <a:srgbClr val="000000">
                      <a:alpha val="43137"/>
                    </a:srgbClr>
                  </a:outerShdw>
                </a:effectLst>
                <a:latin typeface="Arial Black" pitchFamily="34" charset="0"/>
              </a:rPr>
              <a:t>Sabda</a:t>
            </a:r>
            <a:r>
              <a:rPr lang="en-US" sz="2000" b="1" dirty="0" smtClean="0">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smtClean="0">
                <a:effectLst>
                  <a:glow rad="101600">
                    <a:schemeClr val="tx1">
                      <a:alpha val="60000"/>
                    </a:schemeClr>
                  </a:glow>
                  <a:outerShdw blurRad="38100" dist="38100" dir="2700000" algn="tl">
                    <a:srgbClr val="000000">
                      <a:alpha val="43137"/>
                    </a:srgbClr>
                  </a:outerShdw>
                </a:effectLst>
                <a:latin typeface="Arial Black" pitchFamily="34" charset="0"/>
              </a:rPr>
              <a:t>Nabi</a:t>
            </a:r>
            <a:r>
              <a:rPr lang="en-US" sz="2000" b="1" dirty="0" smtClean="0">
                <a:effectLst>
                  <a:glow rad="101600">
                    <a:schemeClr val="tx1">
                      <a:alpha val="60000"/>
                    </a:schemeClr>
                  </a:glow>
                  <a:outerShdw blurRad="38100" dist="38100" dir="2700000" algn="tl">
                    <a:srgbClr val="000000">
                      <a:alpha val="43137"/>
                    </a:srgbClr>
                  </a:outerShdw>
                </a:effectLst>
                <a:latin typeface="Arial Black" pitchFamily="34" charset="0"/>
              </a:rPr>
              <a:t> Muhammad Saw : </a:t>
            </a:r>
            <a:endParaRPr lang="ms-MY" sz="2000" b="1" dirty="0">
              <a:effectLst>
                <a:glow rad="101600">
                  <a:schemeClr val="tx1">
                    <a:alpha val="60000"/>
                  </a:scheme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20912989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3999"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1"/>
          <p:cNvSpPr txBox="1">
            <a:spLocks/>
          </p:cNvSpPr>
          <p:nvPr/>
        </p:nvSpPr>
        <p:spPr>
          <a:xfrm>
            <a:off x="457200" y="44624"/>
            <a:ext cx="8229600" cy="86409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Sifat yang dipupuk dan diperbaiki</a:t>
            </a:r>
            <a:br>
              <a:rPr lang="en-US" sz="280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br>
            <a:r>
              <a:rPr lang="en-US" sz="280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Di Penghujung Ramadhan</a:t>
            </a:r>
            <a:endParaRPr lang="ms-MY" sz="2800" dirty="0"/>
          </a:p>
        </p:txBody>
      </p:sp>
      <p:sp>
        <p:nvSpPr>
          <p:cNvPr id="4" name="Right Arrow 3"/>
          <p:cNvSpPr/>
          <p:nvPr/>
        </p:nvSpPr>
        <p:spPr>
          <a:xfrm>
            <a:off x="755576" y="1412777"/>
            <a:ext cx="1728192" cy="940474"/>
          </a:xfrm>
          <a:prstGeom prst="rightArrow">
            <a:avLst/>
          </a:prstGeom>
          <a:solidFill>
            <a:srgbClr val="0070C0"/>
          </a:solidFill>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2000" b="1" dirty="0" smtClean="0">
                <a:effectLst>
                  <a:glow rad="101600">
                    <a:schemeClr val="tx1">
                      <a:alpha val="60000"/>
                    </a:schemeClr>
                  </a:glow>
                  <a:outerShdw blurRad="38100" dist="38100" dir="2700000" algn="tl">
                    <a:srgbClr val="000000">
                      <a:alpha val="43137"/>
                    </a:srgbClr>
                  </a:outerShdw>
                </a:effectLst>
                <a:latin typeface="Arial Black" pitchFamily="34" charset="0"/>
              </a:rPr>
              <a:t>KETIGA</a:t>
            </a:r>
            <a:endParaRPr lang="ms-MY" sz="2000" b="1" dirty="0">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5" name="Rectangle 4"/>
          <p:cNvSpPr/>
          <p:nvPr/>
        </p:nvSpPr>
        <p:spPr>
          <a:xfrm>
            <a:off x="2771800" y="1412778"/>
            <a:ext cx="5915000" cy="1080118"/>
          </a:xfrm>
          <a:prstGeom prst="rect">
            <a:avLst/>
          </a:prstGeom>
          <a:solidFill>
            <a:srgbClr val="6600FF"/>
          </a:solidFill>
        </p:spPr>
        <p:style>
          <a:lnRef idx="1">
            <a:schemeClr val="accent6"/>
          </a:lnRef>
          <a:fillRef idx="3">
            <a:schemeClr val="accent6"/>
          </a:fillRef>
          <a:effectRef idx="2">
            <a:schemeClr val="accent6"/>
          </a:effectRef>
          <a:fontRef idx="minor">
            <a:schemeClr val="lt1"/>
          </a:fontRef>
        </p:style>
        <p:txBody>
          <a:bodyPr rtlCol="0" anchor="ctr"/>
          <a:lstStyle/>
          <a:p>
            <a:pPr algn="ctr"/>
            <a:r>
              <a:rPr lang="ms-MY" sz="2200" b="1" dirty="0" smtClean="0">
                <a:effectLst>
                  <a:glow rad="101600">
                    <a:schemeClr val="tx1">
                      <a:alpha val="60000"/>
                    </a:schemeClr>
                  </a:glow>
                  <a:outerShdw blurRad="38100" dist="38100" dir="2700000" algn="tl">
                    <a:srgbClr val="000000">
                      <a:alpha val="43137"/>
                    </a:srgbClr>
                  </a:outerShdw>
                </a:effectLst>
                <a:latin typeface="Arial Black" pitchFamily="34" charset="0"/>
              </a:rPr>
              <a:t>Meneruskan </a:t>
            </a:r>
            <a:r>
              <a:rPr lang="en-US" sz="2200" b="1" dirty="0" err="1" smtClean="0">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200" b="1" dirty="0" smtClean="0">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smtClean="0">
                <a:effectLst>
                  <a:glow rad="101600">
                    <a:schemeClr val="tx1">
                      <a:alpha val="60000"/>
                    </a:schemeClr>
                  </a:glow>
                  <a:outerShdw blurRad="38100" dist="38100" dir="2700000" algn="tl">
                    <a:srgbClr val="000000">
                      <a:alpha val="43137"/>
                    </a:srgbClr>
                  </a:outerShdw>
                </a:effectLst>
                <a:latin typeface="Arial Black" pitchFamily="34" charset="0"/>
              </a:rPr>
              <a:t>menggandakan</a:t>
            </a:r>
            <a:r>
              <a:rPr lang="en-US" sz="2200" b="1" dirty="0" smtClean="0">
                <a:effectLst>
                  <a:glow rad="101600">
                    <a:schemeClr val="tx1">
                      <a:alpha val="60000"/>
                    </a:schemeClr>
                  </a:glow>
                  <a:outerShdw blurRad="38100" dist="38100" dir="2700000" algn="tl">
                    <a:srgbClr val="000000">
                      <a:alpha val="43137"/>
                    </a:srgbClr>
                  </a:outerShdw>
                </a:effectLst>
                <a:latin typeface="Arial Black" pitchFamily="34" charset="0"/>
              </a:rPr>
              <a:t> </a:t>
            </a:r>
            <a:r>
              <a:rPr lang="ms-MY" sz="2200" b="1" dirty="0" smtClean="0">
                <a:effectLst>
                  <a:glow rad="101600">
                    <a:schemeClr val="tx1">
                      <a:alpha val="60000"/>
                    </a:schemeClr>
                  </a:glow>
                  <a:outerShdw blurRad="38100" dist="38100" dir="2700000" algn="tl">
                    <a:srgbClr val="000000">
                      <a:alpha val="43137"/>
                    </a:srgbClr>
                  </a:outerShdw>
                </a:effectLst>
                <a:latin typeface="Arial Black" pitchFamily="34" charset="0"/>
              </a:rPr>
              <a:t>Ibadat terutamanya di penghujung Ramadhan</a:t>
            </a:r>
            <a:endParaRPr lang="ms-MY" sz="2200" b="1" dirty="0">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6" name="Rectangle 5"/>
          <p:cNvSpPr/>
          <p:nvPr/>
        </p:nvSpPr>
        <p:spPr>
          <a:xfrm>
            <a:off x="0" y="4038163"/>
            <a:ext cx="9144000" cy="830997"/>
          </a:xfrm>
          <a:prstGeom prst="rect">
            <a:avLst/>
          </a:prstGeom>
          <a:solidFill>
            <a:schemeClr val="accent4">
              <a:lumMod val="75000"/>
              <a:alpha val="32000"/>
            </a:schemeClr>
          </a:solidFill>
        </p:spPr>
        <p:txBody>
          <a:bodyPr wrap="square">
            <a:spAutoFit/>
          </a:bodyPr>
          <a:lstStyle/>
          <a:p>
            <a:pPr algn="ctr" rtl="1"/>
            <a:r>
              <a:rPr lang="ar-SA"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لَيْلَةُ الْقَدْرِ خَيْرٌ مِّنْ أَلْفِ شَهْرٍ </a:t>
            </a:r>
            <a:r>
              <a:rPr lang="ar-SA" sz="40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(3)</a:t>
            </a:r>
            <a:endParaRPr lang="ar-SA" sz="16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7" name="Rectangle 1"/>
          <p:cNvSpPr>
            <a:spLocks noChangeArrowheads="1"/>
          </p:cNvSpPr>
          <p:nvPr/>
        </p:nvSpPr>
        <p:spPr bwMode="auto">
          <a:xfrm>
            <a:off x="0" y="5376992"/>
            <a:ext cx="9144000" cy="584775"/>
          </a:xfrm>
          <a:prstGeom prst="rect">
            <a:avLst/>
          </a:prstGeom>
          <a:solidFill>
            <a:schemeClr val="lt1">
              <a:alpha val="49000"/>
            </a:schemeClr>
          </a:solidFill>
          <a:ln>
            <a:headEnd/>
            <a:tailEnd/>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pPr>
            <a:r>
              <a:rPr lang="ms-MY" sz="32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Arial" pitchFamily="34" charset="0"/>
              </a:rPr>
              <a:t>“</a:t>
            </a:r>
            <a:r>
              <a:rPr lang="ms-MY" sz="2400" i="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Arial" pitchFamily="34" charset="0"/>
              </a:rPr>
              <a:t>Malam al-qadar itu lebih baik dari seribu bulan.”</a:t>
            </a:r>
            <a:endParaRPr kumimoji="0" lang="ms-MY" sz="2800" b="1" i="1" u="none" strike="noStrike" cap="none" normalizeH="0" baseline="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endParaRPr>
          </a:p>
        </p:txBody>
      </p:sp>
      <p:sp>
        <p:nvSpPr>
          <p:cNvPr id="8" name="Flowchart: Process 7"/>
          <p:cNvSpPr/>
          <p:nvPr/>
        </p:nvSpPr>
        <p:spPr>
          <a:xfrm>
            <a:off x="1115616" y="2996952"/>
            <a:ext cx="7200800" cy="792088"/>
          </a:xfrm>
          <a:prstGeom prst="flowChartProcess">
            <a:avLst/>
          </a:prstGeom>
          <a:solidFill>
            <a:srgbClr val="6633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effectLst>
                  <a:glow rad="101600">
                    <a:schemeClr val="tx1">
                      <a:alpha val="60000"/>
                    </a:schemeClr>
                  </a:glow>
                  <a:outerShdw blurRad="38100" dist="38100" dir="2700000" algn="tl">
                    <a:srgbClr val="000000">
                      <a:alpha val="43137"/>
                    </a:srgbClr>
                  </a:outerShdw>
                </a:effectLst>
                <a:latin typeface="Arial Black" pitchFamily="34" charset="0"/>
              </a:rPr>
              <a:t>Firman</a:t>
            </a:r>
            <a:r>
              <a:rPr lang="en-US" sz="2400" b="1" dirty="0" smtClean="0">
                <a:effectLst>
                  <a:glow rad="101600">
                    <a:schemeClr val="tx1">
                      <a:alpha val="60000"/>
                    </a:schemeClr>
                  </a:glow>
                  <a:outerShdw blurRad="38100" dist="38100" dir="2700000" algn="tl">
                    <a:srgbClr val="000000">
                      <a:alpha val="43137"/>
                    </a:srgbClr>
                  </a:outerShdw>
                </a:effectLst>
                <a:latin typeface="Arial Black" pitchFamily="34" charset="0"/>
              </a:rPr>
              <a:t> Allah </a:t>
            </a:r>
            <a:r>
              <a:rPr lang="en-US" sz="2400" b="1" dirty="0" err="1" smtClean="0">
                <a:effectLst>
                  <a:glow rad="101600">
                    <a:schemeClr val="tx1">
                      <a:alpha val="60000"/>
                    </a:schemeClr>
                  </a:glow>
                  <a:outerShdw blurRad="38100" dist="38100" dir="2700000" algn="tl">
                    <a:srgbClr val="000000">
                      <a:alpha val="43137"/>
                    </a:srgbClr>
                  </a:outerShdw>
                </a:effectLst>
                <a:latin typeface="Arial Black" pitchFamily="34" charset="0"/>
              </a:rPr>
              <a:t>Taala</a:t>
            </a:r>
            <a:r>
              <a:rPr lang="en-US" sz="2400" b="1" dirty="0" smtClean="0">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effectLst>
                  <a:glow rad="101600">
                    <a:schemeClr val="tx1">
                      <a:alpha val="60000"/>
                    </a:schemeClr>
                  </a:glow>
                  <a:outerShdw blurRad="38100" dist="38100" dir="2700000" algn="tl">
                    <a:srgbClr val="000000">
                      <a:alpha val="43137"/>
                    </a:srgbClr>
                  </a:outerShdw>
                </a:effectLst>
                <a:latin typeface="Arial Black" pitchFamily="34" charset="0"/>
              </a:rPr>
              <a:t>dalam</a:t>
            </a:r>
            <a:r>
              <a:rPr lang="en-US" sz="2400" b="1" dirty="0" smtClean="0">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a:r>
              <a:rPr lang="en-US" sz="2400" b="1" dirty="0" smtClean="0">
                <a:effectLst>
                  <a:glow rad="101600">
                    <a:schemeClr val="tx1">
                      <a:alpha val="60000"/>
                    </a:schemeClr>
                  </a:glow>
                  <a:outerShdw blurRad="38100" dist="38100" dir="2700000" algn="tl">
                    <a:srgbClr val="000000">
                      <a:alpha val="43137"/>
                    </a:srgbClr>
                  </a:outerShdw>
                </a:effectLst>
                <a:latin typeface="Arial Black" pitchFamily="34" charset="0"/>
              </a:rPr>
              <a:t>surah al-</a:t>
            </a:r>
            <a:r>
              <a:rPr lang="en-US" sz="2400" b="1" dirty="0" err="1" smtClean="0">
                <a:effectLst>
                  <a:glow rad="101600">
                    <a:schemeClr val="tx1">
                      <a:alpha val="60000"/>
                    </a:schemeClr>
                  </a:glow>
                  <a:outerShdw blurRad="38100" dist="38100" dir="2700000" algn="tl">
                    <a:srgbClr val="000000">
                      <a:alpha val="43137"/>
                    </a:srgbClr>
                  </a:outerShdw>
                </a:effectLst>
                <a:latin typeface="Arial Black" pitchFamily="34" charset="0"/>
              </a:rPr>
              <a:t>Qadr</a:t>
            </a:r>
            <a:r>
              <a:rPr lang="en-US" sz="2400" b="1" dirty="0" smtClean="0">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effectLst>
                  <a:glow rad="101600">
                    <a:schemeClr val="tx1">
                      <a:alpha val="60000"/>
                    </a:schemeClr>
                  </a:glow>
                  <a:outerShdw blurRad="38100" dist="38100" dir="2700000" algn="tl">
                    <a:srgbClr val="000000">
                      <a:alpha val="43137"/>
                    </a:srgbClr>
                  </a:outerShdw>
                </a:effectLst>
                <a:latin typeface="Arial Black" pitchFamily="34" charset="0"/>
              </a:rPr>
              <a:t>ayat</a:t>
            </a:r>
            <a:r>
              <a:rPr lang="en-US" sz="2400" b="1" dirty="0" smtClean="0">
                <a:effectLst>
                  <a:glow rad="101600">
                    <a:schemeClr val="tx1">
                      <a:alpha val="60000"/>
                    </a:schemeClr>
                  </a:glow>
                  <a:outerShdw blurRad="38100" dist="38100" dir="2700000" algn="tl">
                    <a:srgbClr val="000000">
                      <a:alpha val="43137"/>
                    </a:srgbClr>
                  </a:outerShdw>
                </a:effectLst>
                <a:latin typeface="Arial Black" pitchFamily="34" charset="0"/>
              </a:rPr>
              <a:t> 3 : </a:t>
            </a:r>
            <a:endParaRPr lang="ms-MY" sz="2400" b="1" dirty="0">
              <a:effectLst>
                <a:glow rad="101600">
                  <a:schemeClr val="tx1">
                    <a:alpha val="60000"/>
                  </a:scheme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20912989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3999"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1"/>
          <p:cNvSpPr txBox="1">
            <a:spLocks/>
          </p:cNvSpPr>
          <p:nvPr/>
        </p:nvSpPr>
        <p:spPr>
          <a:xfrm>
            <a:off x="467544" y="116632"/>
            <a:ext cx="8229600" cy="72008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de-DE"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Sabda Nabi SAW</a:t>
            </a:r>
            <a:endParaRPr lang="ms-MY" sz="3200" dirty="0"/>
          </a:p>
        </p:txBody>
      </p:sp>
      <p:sp>
        <p:nvSpPr>
          <p:cNvPr id="4" name="Rectangle 3"/>
          <p:cNvSpPr/>
          <p:nvPr/>
        </p:nvSpPr>
        <p:spPr>
          <a:xfrm>
            <a:off x="10344" y="1650568"/>
            <a:ext cx="9144000" cy="1446550"/>
          </a:xfrm>
          <a:prstGeom prst="rect">
            <a:avLst/>
          </a:prstGeom>
          <a:solidFill>
            <a:schemeClr val="bg2">
              <a:lumMod val="75000"/>
              <a:alpha val="32000"/>
            </a:schemeClr>
          </a:solidFill>
        </p:spPr>
        <p:txBody>
          <a:bodyPr wrap="square">
            <a:spAutoFit/>
          </a:bodyPr>
          <a:lstStyle/>
          <a:p>
            <a:pPr algn="ctr" rtl="1"/>
            <a:r>
              <a:rPr lang="ar-SA" sz="4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عَنْ أبِي هُرَيْرَة رضي الله عنه قَالَ: قَالَ رَسُولُ الله صلى الله عليه وسلم : مَنْ قَامَ </a:t>
            </a:r>
            <a:r>
              <a:rPr lang="ar-SA" sz="4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لَيْلَةَ القَدْرِ إِيْمَانًا </a:t>
            </a:r>
            <a:r>
              <a:rPr lang="ar-SA" sz="4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وَاحْتِسَابًا </a:t>
            </a:r>
            <a:r>
              <a:rPr lang="ar-SA" sz="4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غُفِرَ </a:t>
            </a:r>
            <a:r>
              <a:rPr lang="ar-SA" sz="4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لَهُ مَا </a:t>
            </a:r>
            <a:r>
              <a:rPr lang="ar-SA" sz="4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تَقَدَّمَ </a:t>
            </a:r>
            <a:r>
              <a:rPr lang="ar-SA" sz="4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مِنْ ذَنْبِه. </a:t>
            </a:r>
            <a:r>
              <a:rPr lang="ar-SA" sz="36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(متفق عليه)</a:t>
            </a:r>
            <a:endParaRPr lang="ms-MY" sz="1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5" name="Rectangle 1"/>
          <p:cNvSpPr>
            <a:spLocks noChangeArrowheads="1"/>
          </p:cNvSpPr>
          <p:nvPr/>
        </p:nvSpPr>
        <p:spPr bwMode="auto">
          <a:xfrm>
            <a:off x="10344" y="4293096"/>
            <a:ext cx="9144000" cy="1938992"/>
          </a:xfrm>
          <a:prstGeom prst="rect">
            <a:avLst/>
          </a:prstGeom>
          <a:solidFill>
            <a:schemeClr val="lt1">
              <a:alpha val="49000"/>
            </a:schemeClr>
          </a:solidFill>
          <a:ln>
            <a:headEnd/>
            <a:tailEnd/>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pPr>
            <a:r>
              <a:rPr lang="ms-MY" sz="2400" i="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Arial" pitchFamily="34" charset="0"/>
              </a:rPr>
              <a:t>Daripada Abu Hurairah ra. Sabda Nabi saw; “Barangsiapa menghidupkan malam al-qadar (qiyam) dengan penuh keimanan dan berharap pahala dan redhaNya, maka diampunkan segala dosanya yang telah lalu.” </a:t>
            </a:r>
            <a:endParaRPr kumimoji="0" lang="ms-MY" sz="2800" b="1" i="1" u="none" strike="noStrike" cap="none" normalizeH="0" baseline="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endParaRPr>
          </a:p>
        </p:txBody>
      </p:sp>
    </p:spTree>
    <p:extLst>
      <p:ext uri="{BB962C8B-B14F-4D97-AF65-F5344CB8AC3E}">
        <p14:creationId xmlns:p14="http://schemas.microsoft.com/office/powerpoint/2010/main" val="20912989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3999"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1"/>
          <p:cNvSpPr txBox="1">
            <a:spLocks/>
          </p:cNvSpPr>
          <p:nvPr/>
        </p:nvSpPr>
        <p:spPr>
          <a:xfrm>
            <a:off x="457200" y="44624"/>
            <a:ext cx="8229600" cy="86409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Sifat</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yang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dipupuk</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diperbaiki</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r>
            <a:b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b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Di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Penghujung</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Ramadhan</a:t>
            </a:r>
            <a:endParaRPr lang="ms-MY" sz="2800" dirty="0"/>
          </a:p>
        </p:txBody>
      </p:sp>
      <p:sp>
        <p:nvSpPr>
          <p:cNvPr id="4" name="Right Arrow 3"/>
          <p:cNvSpPr/>
          <p:nvPr/>
        </p:nvSpPr>
        <p:spPr>
          <a:xfrm>
            <a:off x="611560" y="1340769"/>
            <a:ext cx="1872208" cy="1080120"/>
          </a:xfrm>
          <a:prstGeom prst="rightArrow">
            <a:avLst/>
          </a:prstGeom>
          <a:solidFill>
            <a:srgbClr val="FFC000"/>
          </a:solidFill>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2000" b="1" dirty="0" smtClean="0">
                <a:effectLst>
                  <a:glow rad="101600">
                    <a:schemeClr val="tx1">
                      <a:alpha val="60000"/>
                    </a:schemeClr>
                  </a:glow>
                  <a:outerShdw blurRad="38100" dist="38100" dir="2700000" algn="tl">
                    <a:srgbClr val="000000">
                      <a:alpha val="43137"/>
                    </a:srgbClr>
                  </a:outerShdw>
                </a:effectLst>
                <a:latin typeface="Arial Black" pitchFamily="34" charset="0"/>
              </a:rPr>
              <a:t>KEEMPAT</a:t>
            </a:r>
            <a:endParaRPr lang="ms-MY" sz="2000" b="1" dirty="0">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5" name="Rectangle 4"/>
          <p:cNvSpPr/>
          <p:nvPr/>
        </p:nvSpPr>
        <p:spPr>
          <a:xfrm>
            <a:off x="2627784" y="1340769"/>
            <a:ext cx="5904656" cy="1296143"/>
          </a:xfrm>
          <a:prstGeom prst="rect">
            <a:avLst/>
          </a:prstGeom>
          <a:solidFill>
            <a:srgbClr val="92D050"/>
          </a:solidFill>
        </p:spPr>
        <p:style>
          <a:lnRef idx="1">
            <a:schemeClr val="accent6"/>
          </a:lnRef>
          <a:fillRef idx="3">
            <a:schemeClr val="accent6"/>
          </a:fillRef>
          <a:effectRef idx="2">
            <a:schemeClr val="accent6"/>
          </a:effectRef>
          <a:fontRef idx="minor">
            <a:schemeClr val="lt1"/>
          </a:fontRef>
        </p:style>
        <p:txBody>
          <a:bodyPr rtlCol="0" anchor="ctr"/>
          <a:lstStyle/>
          <a:p>
            <a:pPr algn="ctr"/>
            <a:r>
              <a:rPr lang="sv-SE" sz="2000" b="1" dirty="0" smtClean="0">
                <a:effectLst>
                  <a:glow rad="101600">
                    <a:schemeClr val="tx1">
                      <a:alpha val="60000"/>
                    </a:schemeClr>
                  </a:glow>
                  <a:outerShdw blurRad="38100" dist="38100" dir="2700000" algn="tl">
                    <a:srgbClr val="000000">
                      <a:alpha val="43137"/>
                    </a:srgbClr>
                  </a:outerShdw>
                </a:effectLst>
                <a:latin typeface="Arial Black" pitchFamily="34" charset="0"/>
              </a:rPr>
              <a:t>Memiliki Perasaan Takut Yang Mendalam Dan Disalut Dengan Rasa Penuh Harapan Supaya Amal Ibadat Diterima Ilahi</a:t>
            </a:r>
            <a:endParaRPr lang="ms-MY" sz="2000" b="1" dirty="0">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6" name="Rectangle 5"/>
          <p:cNvSpPr/>
          <p:nvPr/>
        </p:nvSpPr>
        <p:spPr>
          <a:xfrm>
            <a:off x="0" y="3850201"/>
            <a:ext cx="9144000" cy="769441"/>
          </a:xfrm>
          <a:prstGeom prst="rect">
            <a:avLst/>
          </a:prstGeom>
          <a:solidFill>
            <a:schemeClr val="tx2">
              <a:lumMod val="60000"/>
              <a:lumOff val="40000"/>
              <a:alpha val="32000"/>
            </a:schemeClr>
          </a:solidFill>
        </p:spPr>
        <p:txBody>
          <a:bodyPr wrap="square">
            <a:spAutoFit/>
          </a:bodyPr>
          <a:lstStyle/>
          <a:p>
            <a:pPr algn="ctr" rtl="1"/>
            <a:r>
              <a:rPr lang="ar-SA" sz="4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وَالَّذِينَ يُؤْتُونَ مَا آتَوا وَّقُلُوبُهُمْ وَجِلَةٌ أَنَّهُمْ إِلَىٰ رَبِّهِمْ </a:t>
            </a:r>
            <a:r>
              <a:rPr lang="ar-SA" sz="4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رَاجِعُونَ</a:t>
            </a:r>
            <a:endParaRPr lang="ar-SA" sz="1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7" name="Rectangle 1"/>
          <p:cNvSpPr>
            <a:spLocks noChangeArrowheads="1"/>
          </p:cNvSpPr>
          <p:nvPr/>
        </p:nvSpPr>
        <p:spPr bwMode="auto">
          <a:xfrm>
            <a:off x="0" y="4884549"/>
            <a:ext cx="9144000" cy="1569660"/>
          </a:xfrm>
          <a:prstGeom prst="rect">
            <a:avLst/>
          </a:prstGeom>
          <a:solidFill>
            <a:schemeClr val="lt1">
              <a:alpha val="49000"/>
            </a:schemeClr>
          </a:solidFill>
          <a:ln>
            <a:headEnd/>
            <a:tailEnd/>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pPr>
            <a:r>
              <a:rPr lang="ms-MY" sz="24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Arial" pitchFamily="34" charset="0"/>
              </a:rPr>
              <a:t>“</a:t>
            </a:r>
            <a:r>
              <a:rPr lang="ms-MY" sz="2400" i="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Arial" pitchFamily="34" charset="0"/>
              </a:rPr>
              <a:t>Dan mereka yang memberikan apa yang mereka sedekahkan dengan hati penuh rasa takut kerana mereka tahu sesungguhnya mereka akan kembali kepada Tuhannya.”</a:t>
            </a:r>
            <a:endParaRPr kumimoji="0" lang="ms-MY" sz="2800" b="1" i="1" u="none" strike="noStrike" cap="none" normalizeH="0" baseline="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endParaRPr>
          </a:p>
        </p:txBody>
      </p:sp>
      <p:sp>
        <p:nvSpPr>
          <p:cNvPr id="8" name="Flowchart: Process 7"/>
          <p:cNvSpPr/>
          <p:nvPr/>
        </p:nvSpPr>
        <p:spPr>
          <a:xfrm>
            <a:off x="971600" y="2852937"/>
            <a:ext cx="7200800" cy="767608"/>
          </a:xfrm>
          <a:prstGeom prst="flowChartProcess">
            <a:avLst/>
          </a:prstGeom>
          <a:blipFill>
            <a:blip r:embed="rId3"/>
            <a:tile tx="0" ty="0" sx="100000" sy="100000" flip="none" algn="tl"/>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err="1" smtClean="0">
                <a:effectLst>
                  <a:glow rad="101600">
                    <a:schemeClr val="tx1">
                      <a:alpha val="60000"/>
                    </a:schemeClr>
                  </a:glow>
                  <a:outerShdw blurRad="38100" dist="38100" dir="2700000" algn="tl">
                    <a:srgbClr val="000000">
                      <a:alpha val="43137"/>
                    </a:srgbClr>
                  </a:outerShdw>
                </a:effectLst>
                <a:latin typeface="Arial Black" pitchFamily="34" charset="0"/>
              </a:rPr>
              <a:t>Firman</a:t>
            </a:r>
            <a:r>
              <a:rPr lang="en-US" sz="2200" b="1" dirty="0" smtClean="0">
                <a:effectLst>
                  <a:glow rad="101600">
                    <a:schemeClr val="tx1">
                      <a:alpha val="60000"/>
                    </a:schemeClr>
                  </a:glow>
                  <a:outerShdw blurRad="38100" dist="38100" dir="2700000" algn="tl">
                    <a:srgbClr val="000000">
                      <a:alpha val="43137"/>
                    </a:srgbClr>
                  </a:outerShdw>
                </a:effectLst>
                <a:latin typeface="Arial Black" pitchFamily="34" charset="0"/>
              </a:rPr>
              <a:t> Allah </a:t>
            </a:r>
            <a:r>
              <a:rPr lang="en-US" sz="2200" b="1" dirty="0" err="1" smtClean="0">
                <a:effectLst>
                  <a:glow rad="101600">
                    <a:schemeClr val="tx1">
                      <a:alpha val="60000"/>
                    </a:schemeClr>
                  </a:glow>
                  <a:outerShdw blurRad="38100" dist="38100" dir="2700000" algn="tl">
                    <a:srgbClr val="000000">
                      <a:alpha val="43137"/>
                    </a:srgbClr>
                  </a:outerShdw>
                </a:effectLst>
                <a:latin typeface="Arial Black" pitchFamily="34" charset="0"/>
              </a:rPr>
              <a:t>Taala</a:t>
            </a:r>
            <a:r>
              <a:rPr lang="en-US" sz="2200" b="1" dirty="0" smtClean="0">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smtClean="0">
                <a:effectLst>
                  <a:glow rad="101600">
                    <a:schemeClr val="tx1">
                      <a:alpha val="60000"/>
                    </a:schemeClr>
                  </a:glow>
                  <a:outerShdw blurRad="38100" dist="38100" dir="2700000" algn="tl">
                    <a:srgbClr val="000000">
                      <a:alpha val="43137"/>
                    </a:srgbClr>
                  </a:outerShdw>
                </a:effectLst>
                <a:latin typeface="Arial Black" pitchFamily="34" charset="0"/>
              </a:rPr>
              <a:t>dalam</a:t>
            </a:r>
            <a:r>
              <a:rPr lang="en-US" sz="2200" b="1" dirty="0" smtClean="0">
                <a:effectLst>
                  <a:glow rad="101600">
                    <a:schemeClr val="tx1">
                      <a:alpha val="60000"/>
                    </a:schemeClr>
                  </a:glow>
                  <a:outerShdw blurRad="38100" dist="38100" dir="2700000" algn="tl">
                    <a:srgbClr val="000000">
                      <a:alpha val="43137"/>
                    </a:srgbClr>
                  </a:outerShdw>
                </a:effectLst>
                <a:latin typeface="Arial Black" pitchFamily="34" charset="0"/>
              </a:rPr>
              <a:t> </a:t>
            </a:r>
            <a:endParaRPr lang="ar-SA" sz="2200" b="1" dirty="0" smtClean="0">
              <a:effectLst>
                <a:glow rad="101600">
                  <a:schemeClr val="tx1">
                    <a:alpha val="60000"/>
                  </a:schemeClr>
                </a:glow>
                <a:outerShdw blurRad="38100" dist="38100" dir="2700000" algn="tl">
                  <a:srgbClr val="000000">
                    <a:alpha val="43137"/>
                  </a:srgbClr>
                </a:outerShdw>
              </a:effectLst>
              <a:latin typeface="Arial Black" pitchFamily="34" charset="0"/>
            </a:endParaRPr>
          </a:p>
          <a:p>
            <a:pPr algn="ctr"/>
            <a:r>
              <a:rPr lang="en-US" sz="2200" b="1" dirty="0" smtClean="0">
                <a:effectLst>
                  <a:glow rad="101600">
                    <a:schemeClr val="tx1">
                      <a:alpha val="60000"/>
                    </a:schemeClr>
                  </a:glow>
                  <a:outerShdw blurRad="38100" dist="38100" dir="2700000" algn="tl">
                    <a:srgbClr val="000000">
                      <a:alpha val="43137"/>
                    </a:srgbClr>
                  </a:outerShdw>
                </a:effectLst>
                <a:latin typeface="Arial Black" pitchFamily="34" charset="0"/>
              </a:rPr>
              <a:t>surah al-</a:t>
            </a:r>
            <a:r>
              <a:rPr lang="en-US" sz="2200" b="1" dirty="0" err="1" smtClean="0">
                <a:effectLst>
                  <a:glow rad="101600">
                    <a:schemeClr val="tx1">
                      <a:alpha val="60000"/>
                    </a:schemeClr>
                  </a:glow>
                  <a:outerShdw blurRad="38100" dist="38100" dir="2700000" algn="tl">
                    <a:srgbClr val="000000">
                      <a:alpha val="43137"/>
                    </a:srgbClr>
                  </a:outerShdw>
                </a:effectLst>
                <a:latin typeface="Arial Black" pitchFamily="34" charset="0"/>
              </a:rPr>
              <a:t>Mukminun</a:t>
            </a:r>
            <a:r>
              <a:rPr lang="en-US" sz="2200" b="1" dirty="0" smtClean="0">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smtClean="0">
                <a:effectLst>
                  <a:glow rad="101600">
                    <a:schemeClr val="tx1">
                      <a:alpha val="60000"/>
                    </a:schemeClr>
                  </a:glow>
                  <a:outerShdw blurRad="38100" dist="38100" dir="2700000" algn="tl">
                    <a:srgbClr val="000000">
                      <a:alpha val="43137"/>
                    </a:srgbClr>
                  </a:outerShdw>
                </a:effectLst>
                <a:latin typeface="Arial Black" pitchFamily="34" charset="0"/>
              </a:rPr>
              <a:t>ayat</a:t>
            </a:r>
            <a:r>
              <a:rPr lang="en-US" sz="2200" b="1" dirty="0" smtClean="0">
                <a:effectLst>
                  <a:glow rad="101600">
                    <a:schemeClr val="tx1">
                      <a:alpha val="60000"/>
                    </a:schemeClr>
                  </a:glow>
                  <a:outerShdw blurRad="38100" dist="38100" dir="2700000" algn="tl">
                    <a:srgbClr val="000000">
                      <a:alpha val="43137"/>
                    </a:srgbClr>
                  </a:outerShdw>
                </a:effectLst>
                <a:latin typeface="Arial Black" pitchFamily="34" charset="0"/>
              </a:rPr>
              <a:t> 60 : </a:t>
            </a:r>
            <a:endParaRPr lang="ms-MY" sz="2200" b="1" dirty="0">
              <a:effectLst>
                <a:glow rad="101600">
                  <a:schemeClr val="tx1">
                    <a:alpha val="60000"/>
                  </a:scheme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20912989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3999"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loud Callout 2"/>
          <p:cNvSpPr/>
          <p:nvPr/>
        </p:nvSpPr>
        <p:spPr>
          <a:xfrm>
            <a:off x="5508104" y="620688"/>
            <a:ext cx="2828308" cy="792088"/>
          </a:xfrm>
          <a:prstGeom prst="cloudCallout">
            <a:avLst/>
          </a:prstGeom>
          <a:solidFill>
            <a:srgbClr val="FF66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Aishah</a:t>
            </a:r>
            <a:endParaRPr lang="ms-MY" sz="24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4" name="Rectangle 3"/>
          <p:cNvSpPr/>
          <p:nvPr/>
        </p:nvSpPr>
        <p:spPr>
          <a:xfrm>
            <a:off x="1763688" y="1556792"/>
            <a:ext cx="5976664" cy="864096"/>
          </a:xfrm>
          <a:prstGeom prst="rect">
            <a:avLst/>
          </a:prstGeom>
          <a:blipFill>
            <a:blip r:embed="rId3">
              <a:duotone>
                <a:prstClr val="black"/>
                <a:srgbClr val="FF66FF">
                  <a:tint val="45000"/>
                  <a:satMod val="400000"/>
                </a:srgbClr>
              </a:duotone>
            </a:blip>
            <a:tile tx="0" ty="0" sx="100000" sy="100000" flip="none" algn="tl"/>
          </a:blip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s-MY" sz="24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“Adakah mereka itu minum arak dan mencuri ya Rasulullah?”</a:t>
            </a:r>
          </a:p>
        </p:txBody>
      </p:sp>
      <p:sp>
        <p:nvSpPr>
          <p:cNvPr id="5" name="Cloud Callout 4"/>
          <p:cNvSpPr/>
          <p:nvPr/>
        </p:nvSpPr>
        <p:spPr>
          <a:xfrm flipH="1">
            <a:off x="323528" y="3140968"/>
            <a:ext cx="4752528" cy="792088"/>
          </a:xfrm>
          <a:prstGeom prst="cloudCallout">
            <a:avLst>
              <a:gd name="adj1" fmla="val -20833"/>
              <a:gd name="adj2" fmla="val 86488"/>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Rasulullah</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SAW</a:t>
            </a:r>
            <a:endParaRPr lang="ms-MY" sz="24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6" name="Rectangle 5"/>
          <p:cNvSpPr/>
          <p:nvPr/>
        </p:nvSpPr>
        <p:spPr>
          <a:xfrm>
            <a:off x="971600" y="4221088"/>
            <a:ext cx="7488832" cy="2376264"/>
          </a:xfrm>
          <a:prstGeom prst="rect">
            <a:avLst/>
          </a:prstGeom>
          <a:blipFill>
            <a:blip r:embed="rId3">
              <a:duotone>
                <a:prstClr val="black"/>
                <a:srgbClr val="00B0F0">
                  <a:tint val="45000"/>
                  <a:satMod val="400000"/>
                </a:srgbClr>
              </a:duotone>
            </a:blip>
            <a:tile tx="0" ty="0" sx="100000" sy="100000" flip="none" algn="tl"/>
          </a:blip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s-MY" sz="22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“Tidak wahai anak As-Siddiq, akan tetapi mereka itu orang yang berpuasa, mendirikan solat dan bersedekah tetapi mereka sangat takut amalan mereka tidak diterima dan mereka itulah orang yang sentiasa berlumba dalam perkara kebaikan”.</a:t>
            </a:r>
          </a:p>
        </p:txBody>
      </p:sp>
    </p:spTree>
    <p:extLst>
      <p:ext uri="{BB962C8B-B14F-4D97-AF65-F5344CB8AC3E}">
        <p14:creationId xmlns:p14="http://schemas.microsoft.com/office/powerpoint/2010/main" val="20912989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3999"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1"/>
          <p:cNvSpPr txBox="1">
            <a:spLocks/>
          </p:cNvSpPr>
          <p:nvPr/>
        </p:nvSpPr>
        <p:spPr>
          <a:xfrm>
            <a:off x="467544" y="116632"/>
            <a:ext cx="8229600" cy="72008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Amalan</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Kebaikan</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Ramadhan</a:t>
            </a:r>
            <a:endParaRPr lang="ms-MY" sz="3000" dirty="0"/>
          </a:p>
        </p:txBody>
      </p:sp>
      <p:sp>
        <p:nvSpPr>
          <p:cNvPr id="5" name="Rectangle 4"/>
          <p:cNvSpPr/>
          <p:nvPr/>
        </p:nvSpPr>
        <p:spPr>
          <a:xfrm>
            <a:off x="1187624" y="1196752"/>
            <a:ext cx="7056784" cy="893554"/>
          </a:xfrm>
          <a:prstGeom prst="rect">
            <a:avLst/>
          </a:prstGeom>
          <a:solidFill>
            <a:schemeClr val="accent4">
              <a:lumMod val="75000"/>
            </a:schemeClr>
          </a:solidFill>
          <a:ln w="28575">
            <a:solidFill>
              <a:schemeClr val="bg1"/>
            </a:solidFill>
          </a:ln>
        </p:spPr>
        <p:style>
          <a:lnRef idx="1">
            <a:schemeClr val="accent5"/>
          </a:lnRef>
          <a:fillRef idx="3">
            <a:schemeClr val="accent5"/>
          </a:fillRef>
          <a:effectRef idx="2">
            <a:schemeClr val="accent5"/>
          </a:effectRef>
          <a:fontRef idx="minor">
            <a:schemeClr val="lt1"/>
          </a:fontRef>
        </p:style>
        <p:txBody>
          <a:bodyPr rtlCol="0" anchor="ctr"/>
          <a:lstStyle/>
          <a:p>
            <a:pPr algn="ctr"/>
            <a:r>
              <a:rPr lang="ms-MY" sz="2400" dirty="0" smtClean="0">
                <a:ln>
                  <a:solidFill>
                    <a:sysClr val="windowText" lastClr="000000"/>
                  </a:solidFill>
                </a:ln>
                <a:effectLst>
                  <a:glow rad="101600">
                    <a:schemeClr val="tx1">
                      <a:alpha val="60000"/>
                    </a:schemeClr>
                  </a:glow>
                </a:effectLst>
                <a:latin typeface="Arial Black" pitchFamily="34" charset="0"/>
              </a:rPr>
              <a:t>Dapat Membentuk Perubahan Dalam Sikap Dan Akhlak Seharian </a:t>
            </a:r>
            <a:endParaRPr lang="ms-MY" sz="2400" dirty="0">
              <a:ln>
                <a:solidFill>
                  <a:sysClr val="windowText" lastClr="000000"/>
                </a:solidFill>
              </a:ln>
              <a:effectLst>
                <a:glow rad="101600">
                  <a:schemeClr val="tx1">
                    <a:alpha val="60000"/>
                  </a:schemeClr>
                </a:glow>
              </a:effectLst>
              <a:latin typeface="Arial Black" pitchFamily="34" charset="0"/>
            </a:endParaRPr>
          </a:p>
        </p:txBody>
      </p:sp>
      <p:sp>
        <p:nvSpPr>
          <p:cNvPr id="7" name="Rectangle 6"/>
          <p:cNvSpPr/>
          <p:nvPr/>
        </p:nvSpPr>
        <p:spPr>
          <a:xfrm>
            <a:off x="1187624" y="2162314"/>
            <a:ext cx="7056784" cy="1266687"/>
          </a:xfrm>
          <a:prstGeom prst="rect">
            <a:avLst/>
          </a:prstGeom>
          <a:solidFill>
            <a:srgbClr val="00B0F0"/>
          </a:solidFill>
          <a:ln w="28575">
            <a:solidFill>
              <a:schemeClr val="bg1"/>
            </a:solidFill>
          </a:ln>
        </p:spPr>
        <p:style>
          <a:lnRef idx="1">
            <a:schemeClr val="accent5"/>
          </a:lnRef>
          <a:fillRef idx="3">
            <a:schemeClr val="accent5"/>
          </a:fillRef>
          <a:effectRef idx="2">
            <a:schemeClr val="accent5"/>
          </a:effectRef>
          <a:fontRef idx="minor">
            <a:schemeClr val="lt1"/>
          </a:fontRef>
        </p:style>
        <p:txBody>
          <a:bodyPr rtlCol="0" anchor="ctr"/>
          <a:lstStyle/>
          <a:p>
            <a:pPr algn="ctr"/>
            <a:r>
              <a:rPr lang="ms-MY" sz="2400" dirty="0" smtClean="0">
                <a:ln>
                  <a:solidFill>
                    <a:sysClr val="windowText" lastClr="000000"/>
                  </a:solidFill>
                </a:ln>
                <a:effectLst>
                  <a:glow rad="101600">
                    <a:schemeClr val="tx1">
                      <a:alpha val="60000"/>
                    </a:schemeClr>
                  </a:glow>
                </a:effectLst>
                <a:latin typeface="Arial Black" pitchFamily="34" charset="0"/>
              </a:rPr>
              <a:t>Dianugerahkan Sifat Taqwa Yang Melayakkan Orang Berpuasa Menggapai Apa Yang Disediakan Oleh Allah</a:t>
            </a:r>
            <a:endParaRPr lang="ms-MY" sz="2400" dirty="0">
              <a:ln>
                <a:solidFill>
                  <a:sysClr val="windowText" lastClr="000000"/>
                </a:solidFill>
              </a:ln>
              <a:effectLst>
                <a:glow rad="101600">
                  <a:schemeClr val="tx1">
                    <a:alpha val="60000"/>
                  </a:schemeClr>
                </a:glow>
              </a:effectLst>
              <a:latin typeface="Arial Black" pitchFamily="34" charset="0"/>
            </a:endParaRPr>
          </a:p>
        </p:txBody>
      </p:sp>
      <p:sp>
        <p:nvSpPr>
          <p:cNvPr id="9" name="Rectangle 8"/>
          <p:cNvSpPr/>
          <p:nvPr/>
        </p:nvSpPr>
        <p:spPr>
          <a:xfrm>
            <a:off x="1187624" y="3494575"/>
            <a:ext cx="7056784" cy="654505"/>
          </a:xfrm>
          <a:prstGeom prst="rect">
            <a:avLst/>
          </a:prstGeom>
          <a:solidFill>
            <a:srgbClr val="7030A0"/>
          </a:solidFill>
          <a:ln w="28575">
            <a:solidFill>
              <a:schemeClr val="bg1"/>
            </a:solidFill>
          </a:ln>
        </p:spPr>
        <p:style>
          <a:lnRef idx="1">
            <a:schemeClr val="accent5"/>
          </a:lnRef>
          <a:fillRef idx="3">
            <a:schemeClr val="accent5"/>
          </a:fillRef>
          <a:effectRef idx="2">
            <a:schemeClr val="accent5"/>
          </a:effectRef>
          <a:fontRef idx="minor">
            <a:schemeClr val="lt1"/>
          </a:fontRef>
        </p:style>
        <p:txBody>
          <a:bodyPr rtlCol="0" anchor="ctr"/>
          <a:lstStyle/>
          <a:p>
            <a:pPr algn="ctr"/>
            <a:r>
              <a:rPr lang="fi-FI" sz="2400" dirty="0" smtClean="0">
                <a:ln>
                  <a:solidFill>
                    <a:sysClr val="windowText" lastClr="000000"/>
                  </a:solidFill>
                </a:ln>
                <a:effectLst>
                  <a:glow rad="101600">
                    <a:schemeClr val="tx1">
                      <a:alpha val="60000"/>
                    </a:schemeClr>
                  </a:glow>
                </a:effectLst>
                <a:latin typeface="Arial Black" pitchFamily="34" charset="0"/>
              </a:rPr>
              <a:t>Sebati Perasaan Takut Kepada Allah</a:t>
            </a:r>
            <a:endParaRPr lang="ms-MY" sz="2400" dirty="0">
              <a:ln>
                <a:solidFill>
                  <a:sysClr val="windowText" lastClr="000000"/>
                </a:solidFill>
              </a:ln>
              <a:effectLst>
                <a:glow rad="101600">
                  <a:schemeClr val="tx1">
                    <a:alpha val="60000"/>
                  </a:schemeClr>
                </a:glow>
              </a:effectLst>
              <a:latin typeface="Arial Black" pitchFamily="34" charset="0"/>
            </a:endParaRPr>
          </a:p>
        </p:txBody>
      </p:sp>
      <p:sp>
        <p:nvSpPr>
          <p:cNvPr id="10" name="Rectangle 9"/>
          <p:cNvSpPr/>
          <p:nvPr/>
        </p:nvSpPr>
        <p:spPr>
          <a:xfrm>
            <a:off x="1187624" y="4221088"/>
            <a:ext cx="7056784" cy="819152"/>
          </a:xfrm>
          <a:prstGeom prst="rect">
            <a:avLst/>
          </a:prstGeom>
          <a:solidFill>
            <a:srgbClr val="92D050"/>
          </a:solidFill>
          <a:ln w="28575">
            <a:solidFill>
              <a:schemeClr val="bg1"/>
            </a:solidFill>
          </a:ln>
        </p:spPr>
        <p:style>
          <a:lnRef idx="1">
            <a:schemeClr val="accent5"/>
          </a:lnRef>
          <a:fillRef idx="3">
            <a:schemeClr val="accent5"/>
          </a:fillRef>
          <a:effectRef idx="2">
            <a:schemeClr val="accent5"/>
          </a:effectRef>
          <a:fontRef idx="minor">
            <a:schemeClr val="lt1"/>
          </a:fontRef>
        </p:style>
        <p:txBody>
          <a:bodyPr rtlCol="0" anchor="ctr"/>
          <a:lstStyle/>
          <a:p>
            <a:pPr algn="ctr"/>
            <a:r>
              <a:rPr lang="ms-MY" sz="2400" dirty="0" smtClean="0">
                <a:ln>
                  <a:solidFill>
                    <a:sysClr val="windowText" lastClr="000000"/>
                  </a:solidFill>
                </a:ln>
                <a:effectLst>
                  <a:glow rad="101600">
                    <a:schemeClr val="tx1">
                      <a:alpha val="60000"/>
                    </a:schemeClr>
                  </a:glow>
                </a:effectLst>
                <a:latin typeface="Arial Black" pitchFamily="34" charset="0"/>
              </a:rPr>
              <a:t>Beramal Dengan al-Quran</a:t>
            </a:r>
            <a:endParaRPr lang="ms-MY" sz="2400" dirty="0">
              <a:ln>
                <a:solidFill>
                  <a:sysClr val="windowText" lastClr="000000"/>
                </a:solidFill>
              </a:ln>
              <a:effectLst>
                <a:glow rad="101600">
                  <a:schemeClr val="tx1">
                    <a:alpha val="60000"/>
                  </a:schemeClr>
                </a:glow>
              </a:effectLst>
              <a:latin typeface="Arial Black" pitchFamily="34" charset="0"/>
            </a:endParaRPr>
          </a:p>
        </p:txBody>
      </p:sp>
      <p:sp>
        <p:nvSpPr>
          <p:cNvPr id="12" name="Rectangle 11"/>
          <p:cNvSpPr/>
          <p:nvPr/>
        </p:nvSpPr>
        <p:spPr>
          <a:xfrm>
            <a:off x="1187624" y="5085184"/>
            <a:ext cx="7056784" cy="1053953"/>
          </a:xfrm>
          <a:prstGeom prst="rect">
            <a:avLst/>
          </a:prstGeom>
          <a:solidFill>
            <a:srgbClr val="00B050"/>
          </a:solidFill>
          <a:ln w="28575">
            <a:solidFill>
              <a:schemeClr val="bg1"/>
            </a:solidFill>
          </a:ln>
        </p:spPr>
        <p:style>
          <a:lnRef idx="1">
            <a:schemeClr val="accent5"/>
          </a:lnRef>
          <a:fillRef idx="3">
            <a:schemeClr val="accent5"/>
          </a:fillRef>
          <a:effectRef idx="2">
            <a:schemeClr val="accent5"/>
          </a:effectRef>
          <a:fontRef idx="minor">
            <a:schemeClr val="lt1"/>
          </a:fontRef>
        </p:style>
        <p:txBody>
          <a:bodyPr rtlCol="0" anchor="ctr"/>
          <a:lstStyle/>
          <a:p>
            <a:pPr algn="ctr"/>
            <a:r>
              <a:rPr lang="ms-MY" sz="2400" dirty="0" smtClean="0">
                <a:ln>
                  <a:solidFill>
                    <a:sysClr val="windowText" lastClr="000000"/>
                  </a:solidFill>
                </a:ln>
                <a:effectLst>
                  <a:glow rad="101600">
                    <a:schemeClr val="tx1">
                      <a:alpha val="60000"/>
                    </a:schemeClr>
                  </a:glow>
                </a:effectLst>
                <a:latin typeface="Arial Black" pitchFamily="34" charset="0"/>
              </a:rPr>
              <a:t>Bersedia Untuk Menghadapi Kematian Dan Redha Dengan Segala Ketentuannya</a:t>
            </a:r>
            <a:endParaRPr lang="ms-MY" sz="2400" dirty="0">
              <a:ln>
                <a:solidFill>
                  <a:sysClr val="windowText" lastClr="000000"/>
                </a:solidFill>
              </a:ln>
              <a:effectLst>
                <a:glow rad="101600">
                  <a:schemeClr val="tx1">
                    <a:alpha val="60000"/>
                  </a:schemeClr>
                </a:glow>
              </a:effectLst>
              <a:latin typeface="Arial Black" pitchFamily="34" charset="0"/>
            </a:endParaRPr>
          </a:p>
        </p:txBody>
      </p:sp>
      <p:sp>
        <p:nvSpPr>
          <p:cNvPr id="14" name="Curved Left Arrow 13"/>
          <p:cNvSpPr/>
          <p:nvPr/>
        </p:nvSpPr>
        <p:spPr>
          <a:xfrm>
            <a:off x="8144376" y="1647687"/>
            <a:ext cx="392131" cy="942650"/>
          </a:xfrm>
          <a:prstGeom prst="curvedLeftArrow">
            <a:avLst/>
          </a:prstGeom>
          <a:solidFill>
            <a:srgbClr val="FF00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sz="2400">
              <a:solidFill>
                <a:schemeClr val="tx1"/>
              </a:solidFill>
              <a:effectLst>
                <a:glow rad="101600">
                  <a:schemeClr val="tx1">
                    <a:alpha val="60000"/>
                  </a:schemeClr>
                </a:glow>
              </a:effectLst>
            </a:endParaRPr>
          </a:p>
        </p:txBody>
      </p:sp>
      <p:sp>
        <p:nvSpPr>
          <p:cNvPr id="15" name="Curved Left Arrow 14"/>
          <p:cNvSpPr/>
          <p:nvPr/>
        </p:nvSpPr>
        <p:spPr>
          <a:xfrm>
            <a:off x="8144376" y="2852936"/>
            <a:ext cx="392131" cy="942650"/>
          </a:xfrm>
          <a:prstGeom prst="curvedLeftArrow">
            <a:avLst/>
          </a:prstGeom>
          <a:solidFill>
            <a:srgbClr val="FF00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sz="2400">
              <a:solidFill>
                <a:schemeClr val="tx1"/>
              </a:solidFill>
              <a:effectLst>
                <a:glow rad="101600">
                  <a:schemeClr val="tx1">
                    <a:alpha val="60000"/>
                  </a:schemeClr>
                </a:glow>
              </a:effectLst>
            </a:endParaRPr>
          </a:p>
        </p:txBody>
      </p:sp>
      <p:sp>
        <p:nvSpPr>
          <p:cNvPr id="16" name="Curved Left Arrow 15"/>
          <p:cNvSpPr/>
          <p:nvPr/>
        </p:nvSpPr>
        <p:spPr>
          <a:xfrm>
            <a:off x="8148339" y="3861048"/>
            <a:ext cx="392131" cy="942650"/>
          </a:xfrm>
          <a:prstGeom prst="curvedLeftArrow">
            <a:avLst/>
          </a:prstGeom>
          <a:solidFill>
            <a:srgbClr val="FF00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sz="2400">
              <a:solidFill>
                <a:schemeClr val="tx1"/>
              </a:solidFill>
              <a:effectLst>
                <a:glow rad="101600">
                  <a:schemeClr val="tx1">
                    <a:alpha val="60000"/>
                  </a:schemeClr>
                </a:glow>
              </a:effectLst>
            </a:endParaRPr>
          </a:p>
        </p:txBody>
      </p:sp>
      <p:sp>
        <p:nvSpPr>
          <p:cNvPr id="17" name="Curved Left Arrow 16"/>
          <p:cNvSpPr/>
          <p:nvPr/>
        </p:nvSpPr>
        <p:spPr>
          <a:xfrm>
            <a:off x="8148339" y="4869160"/>
            <a:ext cx="392131" cy="942650"/>
          </a:xfrm>
          <a:prstGeom prst="curvedLeftArrow">
            <a:avLst/>
          </a:prstGeom>
          <a:solidFill>
            <a:srgbClr val="FF00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sz="2400">
              <a:solidFill>
                <a:schemeClr val="tx1"/>
              </a:solidFill>
              <a:effectLst>
                <a:glow rad="101600">
                  <a:schemeClr val="tx1">
                    <a:alpha val="60000"/>
                  </a:schemeClr>
                </a:glow>
              </a:effectLst>
            </a:endParaRPr>
          </a:p>
        </p:txBody>
      </p:sp>
      <p:sp>
        <p:nvSpPr>
          <p:cNvPr id="4" name="Right Arrow Callout 3"/>
          <p:cNvSpPr/>
          <p:nvPr/>
        </p:nvSpPr>
        <p:spPr>
          <a:xfrm>
            <a:off x="708792" y="1215639"/>
            <a:ext cx="576064" cy="432048"/>
          </a:xfrm>
          <a:prstGeom prst="rightArrowCallout">
            <a:avLst/>
          </a:prstGeom>
          <a:ln>
            <a:solidFill>
              <a:schemeClr val="bg1"/>
            </a:solidFill>
          </a:ln>
          <a:effectLst>
            <a:glow rad="101600">
              <a:schemeClr val="bg1">
                <a:alpha val="60000"/>
              </a:schemeClr>
            </a:glow>
            <a:outerShdw blurRad="40000" dist="23000" dir="5400000" rotWithShape="0">
              <a:srgbClr val="000000">
                <a:alpha val="35000"/>
              </a:srgbClr>
            </a:outerShdw>
          </a:effectLst>
        </p:spPr>
        <p:style>
          <a:lnRef idx="1">
            <a:schemeClr val="accent5"/>
          </a:lnRef>
          <a:fillRef idx="3">
            <a:schemeClr val="accent5"/>
          </a:fillRef>
          <a:effectRef idx="2">
            <a:schemeClr val="accent5"/>
          </a:effectRef>
          <a:fontRef idx="minor">
            <a:schemeClr val="lt1"/>
          </a:fontRef>
        </p:style>
        <p:txBody>
          <a:bodyPr rtlCol="0" anchor="ctr"/>
          <a:lstStyle/>
          <a:p>
            <a:pPr algn="ctr"/>
            <a:endParaRPr lang="ms-MY" dirty="0">
              <a:effectLst>
                <a:glow rad="101600">
                  <a:schemeClr val="tx1">
                    <a:alpha val="60000"/>
                  </a:schemeClr>
                </a:glow>
              </a:effectLst>
              <a:latin typeface="Arial Black" pitchFamily="34" charset="0"/>
            </a:endParaRPr>
          </a:p>
        </p:txBody>
      </p:sp>
      <p:sp>
        <p:nvSpPr>
          <p:cNvPr id="6" name="Right Arrow Callout 5"/>
          <p:cNvSpPr/>
          <p:nvPr/>
        </p:nvSpPr>
        <p:spPr>
          <a:xfrm>
            <a:off x="702118" y="2162314"/>
            <a:ext cx="576064" cy="432048"/>
          </a:xfrm>
          <a:prstGeom prst="rightArrowCallout">
            <a:avLst/>
          </a:prstGeom>
          <a:ln>
            <a:solidFill>
              <a:schemeClr val="bg1"/>
            </a:solidFill>
          </a:ln>
          <a:effectLst>
            <a:glow rad="101600">
              <a:schemeClr val="bg1">
                <a:alpha val="60000"/>
              </a:schemeClr>
            </a:glow>
            <a:outerShdw blurRad="40000" dist="23000" dir="5400000" rotWithShape="0">
              <a:srgbClr val="000000">
                <a:alpha val="35000"/>
              </a:srgbClr>
            </a:outerShdw>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ms-MY" dirty="0">
              <a:effectLst>
                <a:glow rad="101600">
                  <a:schemeClr val="tx1">
                    <a:alpha val="60000"/>
                  </a:schemeClr>
                </a:glow>
              </a:effectLst>
              <a:latin typeface="Arial Black" pitchFamily="34" charset="0"/>
            </a:endParaRPr>
          </a:p>
        </p:txBody>
      </p:sp>
      <p:sp>
        <p:nvSpPr>
          <p:cNvPr id="8" name="Right Arrow Callout 7"/>
          <p:cNvSpPr/>
          <p:nvPr/>
        </p:nvSpPr>
        <p:spPr>
          <a:xfrm>
            <a:off x="683568" y="3437908"/>
            <a:ext cx="576064" cy="432048"/>
          </a:xfrm>
          <a:prstGeom prst="rightArrowCallout">
            <a:avLst/>
          </a:prstGeom>
          <a:ln>
            <a:solidFill>
              <a:schemeClr val="bg1"/>
            </a:solidFill>
          </a:ln>
          <a:effectLst>
            <a:glow rad="101600">
              <a:schemeClr val="bg1">
                <a:alpha val="60000"/>
              </a:schemeClr>
            </a:glow>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ms-MY" dirty="0">
              <a:effectLst>
                <a:glow rad="101600">
                  <a:schemeClr val="tx1">
                    <a:alpha val="60000"/>
                  </a:schemeClr>
                </a:glow>
              </a:effectLst>
              <a:latin typeface="Arial Black" pitchFamily="34" charset="0"/>
            </a:endParaRPr>
          </a:p>
        </p:txBody>
      </p:sp>
      <p:sp>
        <p:nvSpPr>
          <p:cNvPr id="11" name="Right Arrow Callout 10"/>
          <p:cNvSpPr/>
          <p:nvPr/>
        </p:nvSpPr>
        <p:spPr>
          <a:xfrm>
            <a:off x="683568" y="4208371"/>
            <a:ext cx="576064" cy="432048"/>
          </a:xfrm>
          <a:prstGeom prst="rightArrowCallout">
            <a:avLst/>
          </a:prstGeom>
          <a:ln>
            <a:solidFill>
              <a:schemeClr val="bg1"/>
            </a:solidFill>
          </a:ln>
          <a:effectLst>
            <a:glow rad="101600">
              <a:schemeClr val="bg1">
                <a:alpha val="60000"/>
              </a:schemeClr>
            </a:glow>
            <a:outerShdw blurRad="40000" dist="23000" dir="5400000" rotWithShape="0">
              <a:srgbClr val="000000">
                <a:alpha val="35000"/>
              </a:srgbClr>
            </a:outerShdw>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ms-MY" dirty="0">
              <a:effectLst>
                <a:glow rad="101600">
                  <a:schemeClr val="tx1">
                    <a:alpha val="60000"/>
                  </a:schemeClr>
                </a:glow>
              </a:effectLst>
              <a:latin typeface="Arial Black" pitchFamily="34" charset="0"/>
            </a:endParaRPr>
          </a:p>
        </p:txBody>
      </p:sp>
      <p:sp>
        <p:nvSpPr>
          <p:cNvPr id="13" name="Right Arrow Callout 12"/>
          <p:cNvSpPr/>
          <p:nvPr/>
        </p:nvSpPr>
        <p:spPr>
          <a:xfrm>
            <a:off x="683568" y="5085184"/>
            <a:ext cx="576064" cy="432048"/>
          </a:xfrm>
          <a:prstGeom prst="rightArrowCallout">
            <a:avLst/>
          </a:prstGeom>
          <a:ln>
            <a:solidFill>
              <a:schemeClr val="bg1"/>
            </a:solidFill>
          </a:ln>
          <a:effectLst>
            <a:glow rad="101600">
              <a:schemeClr val="bg1">
                <a:alpha val="60000"/>
              </a:schemeClr>
            </a:glow>
            <a:outerShdw blurRad="40000" dist="23000" dir="5400000" rotWithShape="0">
              <a:srgbClr val="000000">
                <a:alpha val="35000"/>
              </a:srgbClr>
            </a:outerShdw>
          </a:effectLst>
        </p:spPr>
        <p:style>
          <a:lnRef idx="1">
            <a:schemeClr val="accent6"/>
          </a:lnRef>
          <a:fillRef idx="3">
            <a:schemeClr val="accent6"/>
          </a:fillRef>
          <a:effectRef idx="2">
            <a:schemeClr val="accent6"/>
          </a:effectRef>
          <a:fontRef idx="minor">
            <a:schemeClr val="lt1"/>
          </a:fontRef>
        </p:style>
        <p:txBody>
          <a:bodyPr rtlCol="0" anchor="ctr"/>
          <a:lstStyle/>
          <a:p>
            <a:pPr algn="ctr"/>
            <a:endParaRPr lang="ms-MY" dirty="0">
              <a:effectLst>
                <a:glow rad="101600">
                  <a:schemeClr val="tx1">
                    <a:alpha val="60000"/>
                  </a:schemeClr>
                </a:glow>
              </a:effectLst>
              <a:latin typeface="Arial Black" pitchFamily="34" charset="0"/>
            </a:endParaRPr>
          </a:p>
        </p:txBody>
      </p:sp>
    </p:spTree>
    <p:extLst>
      <p:ext uri="{BB962C8B-B14F-4D97-AF65-F5344CB8AC3E}">
        <p14:creationId xmlns:p14="http://schemas.microsoft.com/office/powerpoint/2010/main" val="20912989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3999"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1"/>
          <p:cNvSpPr txBox="1">
            <a:spLocks/>
          </p:cNvSpPr>
          <p:nvPr/>
        </p:nvSpPr>
        <p:spPr>
          <a:xfrm>
            <a:off x="539552" y="116632"/>
            <a:ext cx="8229600" cy="72008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sv-SE"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Firman Allah SWT dalam </a:t>
            </a:r>
            <a:endParaRPr lang="sv-SE"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a:p>
            <a:r>
              <a:rPr lang="de-DE"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surah </a:t>
            </a:r>
            <a:r>
              <a:rPr lang="de-DE"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an </a:t>
            </a:r>
            <a:r>
              <a:rPr lang="de-DE"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Nur ayat </a:t>
            </a:r>
            <a:r>
              <a:rPr lang="de-DE"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21</a:t>
            </a:r>
            <a:endParaRPr lang="ms-MY" sz="2800" dirty="0"/>
          </a:p>
        </p:txBody>
      </p:sp>
      <p:sp>
        <p:nvSpPr>
          <p:cNvPr id="4" name="Rectangle 3"/>
          <p:cNvSpPr/>
          <p:nvPr/>
        </p:nvSpPr>
        <p:spPr>
          <a:xfrm>
            <a:off x="-17292" y="1268760"/>
            <a:ext cx="9144000" cy="2554545"/>
          </a:xfrm>
          <a:prstGeom prst="rect">
            <a:avLst/>
          </a:prstGeom>
          <a:solidFill>
            <a:schemeClr val="accent2">
              <a:lumMod val="40000"/>
              <a:lumOff val="60000"/>
              <a:alpha val="32000"/>
            </a:schemeClr>
          </a:solidFill>
        </p:spPr>
        <p:txBody>
          <a:bodyPr wrap="square">
            <a:spAutoFit/>
          </a:bodyPr>
          <a:lstStyle/>
          <a:p>
            <a:pPr algn="ctr" rtl="1"/>
            <a:r>
              <a:rPr lang="ar-SA" sz="4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يَا </a:t>
            </a:r>
            <a:r>
              <a:rPr lang="ar-SA" sz="40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أَيُّهَا الَّذِينَ آمَنُوا لَا تَتَّبِعُوا خُطُوَاتِ الشَّيْطَانِ ۚ وَمَن يَتَّبِعْ خُطُوَاتِ الشَّيْطَانِ فَإِنَّهُ يَأْمُرُ بِالْفَحْشَاءِ وَالْمُنكَرِ ۚ وَلَوْلَا فَضْلُ اللَّهِ عَلَيْكُمْ وَرَحْمَتُهُ مَا زَكَىٰ مِنكُم مِّنْ أَحَدٍ أَبَدًا وَلَٰكِنَّ اللَّهَ يُزَكِّي مَن يَشَاءُ ۗ وَاللَّهُ سَمِيعٌ </a:t>
            </a:r>
            <a:r>
              <a:rPr lang="ar-SA" sz="4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عَلِيمٌ</a:t>
            </a:r>
            <a:endParaRPr lang="ms-MY" sz="10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5" name="Rectangle 1"/>
          <p:cNvSpPr>
            <a:spLocks noChangeArrowheads="1"/>
          </p:cNvSpPr>
          <p:nvPr/>
        </p:nvSpPr>
        <p:spPr bwMode="auto">
          <a:xfrm>
            <a:off x="0" y="3857292"/>
            <a:ext cx="9144000" cy="2862322"/>
          </a:xfrm>
          <a:prstGeom prst="rect">
            <a:avLst/>
          </a:prstGeom>
          <a:solidFill>
            <a:schemeClr val="lt1">
              <a:alpha val="49000"/>
            </a:schemeClr>
          </a:solidFill>
          <a:ln>
            <a:headEnd/>
            <a:tailEnd/>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pPr>
            <a:r>
              <a:rPr lang="ms-MY" sz="2000" i="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Arial" pitchFamily="34" charset="0"/>
              </a:rPr>
              <a:t>“Hai orang-orang yang beriman, janganlah kamu mengikuti langkah-langkah syaitan. Barangsiapa yang mengikuti langkah-langkah syaitan, maka sesungguhnya syaitan itu menyuruh mengerjakan perbuatan yang keji dan yang mungkar. Sekiranya tidaklah kerana kurnia Allah dan rahmatNya kepada kamu sekalian, nescaya tidak seorangpun dari kamu bersih (dari perbuatan-perbuatan keji dan mungkar itu) selama-lamanya, tetapi Allah membersihkan siapa yang dikehendaki-Nya. Dan Allah Maha Mendengar lagi Maha Mengetahui.” </a:t>
            </a:r>
            <a:endParaRPr kumimoji="0" lang="ms-MY" sz="2400" b="1" i="1" u="none" strike="noStrike" cap="none" normalizeH="0" baseline="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endParaRPr>
          </a:p>
        </p:txBody>
      </p:sp>
    </p:spTree>
    <p:extLst>
      <p:ext uri="{BB962C8B-B14F-4D97-AF65-F5344CB8AC3E}">
        <p14:creationId xmlns:p14="http://schemas.microsoft.com/office/powerpoint/2010/main" val="20912989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3999"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0" y="1690416"/>
            <a:ext cx="9144000" cy="2015936"/>
          </a:xfrm>
          <a:prstGeom prst="rect">
            <a:avLst/>
          </a:prstGeom>
          <a:noFill/>
        </p:spPr>
        <p:txBody>
          <a:bodyPr wrap="square">
            <a:spAutoFit/>
          </a:bodyPr>
          <a:lstStyle/>
          <a:p>
            <a:pPr algn="ctr" fontAlgn="auto">
              <a:spcBef>
                <a:spcPts val="0"/>
              </a:spcBef>
              <a:spcAft>
                <a:spcPts val="0"/>
              </a:spcAft>
              <a:defRPr/>
            </a:pPr>
            <a:r>
              <a:rPr lang="ar-SA" sz="12500" b="1"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rPr>
              <a:t>اَلْحَمْدُ لِلَّهِ </a:t>
            </a:r>
          </a:p>
        </p:txBody>
      </p:sp>
      <p:sp>
        <p:nvSpPr>
          <p:cNvPr id="4" name="TextBox 3"/>
          <p:cNvSpPr txBox="1"/>
          <p:nvPr/>
        </p:nvSpPr>
        <p:spPr>
          <a:xfrm>
            <a:off x="0" y="4546928"/>
            <a:ext cx="9144000" cy="1200329"/>
          </a:xfrm>
          <a:prstGeom prst="rect">
            <a:avLst/>
          </a:prstGeom>
          <a:solidFill>
            <a:schemeClr val="tx2">
              <a:lumMod val="60000"/>
              <a:lumOff val="40000"/>
              <a:alpha val="53000"/>
            </a:schemeClr>
          </a:solidFill>
          <a:ln w="57150">
            <a:noFill/>
          </a:ln>
        </p:spPr>
        <p:txBody>
          <a:bodyPr wrap="square">
            <a:spAutoFit/>
          </a:bodyPr>
          <a:lstStyle/>
          <a:p>
            <a:pPr algn="ctr" fontAlgn="auto">
              <a:spcBef>
                <a:spcPts val="0"/>
              </a:spcBef>
              <a:spcAft>
                <a:spcPts val="0"/>
              </a:spcAft>
              <a:defRPr/>
            </a:pPr>
            <a:r>
              <a:rPr lang="en-US" sz="3600" b="1"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Segala</a:t>
            </a:r>
            <a:r>
              <a:rPr lang="en-US" sz="3600" b="1"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600" b="1"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puji-pujian</a:t>
            </a:r>
            <a:r>
              <a:rPr lang="en-US" sz="3600" b="1"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600" b="1"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hanya</a:t>
            </a:r>
            <a:r>
              <a:rPr lang="en-US" sz="3600" b="1"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600" b="1"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bagi</a:t>
            </a:r>
            <a:r>
              <a:rPr lang="en-US" sz="3600" b="1"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endParaRPr lang="ar-SA" sz="3600" b="1"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a:p>
            <a:pPr algn="ctr" fontAlgn="auto">
              <a:spcBef>
                <a:spcPts val="0"/>
              </a:spcBef>
              <a:spcAft>
                <a:spcPts val="0"/>
              </a:spcAft>
              <a:defRPr/>
            </a:pPr>
            <a:r>
              <a:rPr lang="en-US" sz="3600" b="1"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Allah S.W.T.</a:t>
            </a:r>
            <a:endParaRPr lang="en-US" sz="3600" b="1" dirty="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p:txBody>
      </p:sp>
      <p:sp>
        <p:nvSpPr>
          <p:cNvPr id="5" name="Rectangle 4"/>
          <p:cNvSpPr/>
          <p:nvPr/>
        </p:nvSpPr>
        <p:spPr>
          <a:xfrm>
            <a:off x="533400" y="116632"/>
            <a:ext cx="7929618" cy="584775"/>
          </a:xfrm>
          <a:prstGeom prst="rect">
            <a:avLst/>
          </a:prstGeom>
        </p:spPr>
        <p:txBody>
          <a:bodyPr wrap="square">
            <a:spAutoFit/>
          </a:bodyPr>
          <a:lstStyle/>
          <a:p>
            <a:pPr algn="ctr" fontAlgn="auto">
              <a:spcBef>
                <a:spcPts val="0"/>
              </a:spcBef>
              <a:spcAft>
                <a:spcPts val="0"/>
              </a:spcAft>
              <a:defRPr/>
            </a:pP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Pujian</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Kepada</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Allah S.W.T.</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Tree>
    <p:extLst>
      <p:ext uri="{BB962C8B-B14F-4D97-AF65-F5344CB8AC3E}">
        <p14:creationId xmlns:p14="http://schemas.microsoft.com/office/powerpoint/2010/main" val="20912989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3999"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395536" y="1506264"/>
            <a:ext cx="8388424" cy="4154984"/>
          </a:xfrm>
          <a:prstGeom prst="rect">
            <a:avLst/>
          </a:prstGeom>
          <a:solidFill>
            <a:schemeClr val="bg1">
              <a:alpha val="41000"/>
            </a:schemeClr>
          </a:solidFill>
        </p:spPr>
        <p:txBody>
          <a:bodyPr wrap="square">
            <a:spAutoFit/>
          </a:bodyPr>
          <a:lstStyle/>
          <a:p>
            <a:pPr algn="ctr" rtl="1"/>
            <a:r>
              <a:rPr lang="ar-EG" sz="4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بَارَكَ اللهُ لِيْ وَلَكُمْ بِالْقُرْآنِ </a:t>
            </a:r>
            <a:r>
              <a:rPr lang="ar-EG" sz="4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الْعَظِيْمِ</a:t>
            </a:r>
            <a:r>
              <a:rPr lang="ar-SA" sz="4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a:t>
            </a:r>
            <a:r>
              <a:rPr lang="ar-EG" sz="4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 </a:t>
            </a:r>
            <a:r>
              <a:rPr lang="ar-EG" sz="4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وَنَفَعَنِي وَإِيَّاكُمْ بِمَا فِيْهِ مِنَ الأيَاتِ وَالذِّكْرِ </a:t>
            </a:r>
            <a:r>
              <a:rPr lang="ar-EG" sz="4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الْحَكِيْمِ</a:t>
            </a:r>
            <a:r>
              <a:rPr lang="ar-SA" sz="4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a:t>
            </a:r>
            <a:r>
              <a:rPr lang="ar-EG" sz="4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 </a:t>
            </a:r>
            <a:r>
              <a:rPr lang="ar-EG" sz="4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وَتَقَبَّلَ مِنِّي وَمِنْكُمْ تِلاوَتَهُ إِنَّهُ هُوَ السَّمِيعُ الْعَلِيْمُ. أَقُوْلُ قَوْلِيْ هَذَا وَأَسْتَغْفِرُ اللهَ الْعَظِيْمَ لِيْ </a:t>
            </a:r>
            <a:r>
              <a:rPr lang="ar-EG" sz="4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وَلَكُمْ</a:t>
            </a:r>
            <a:r>
              <a:rPr lang="ar-SA" sz="4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a:t>
            </a:r>
            <a:r>
              <a:rPr lang="ar-EG" sz="4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 </a:t>
            </a:r>
            <a:r>
              <a:rPr lang="ar-EG" sz="4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وَلِسَائِرِ الْمُسْلِمِيْنَ </a:t>
            </a:r>
            <a:r>
              <a:rPr lang="ar-EG" sz="4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وَالْمُسْلِمَاتِ</a:t>
            </a:r>
            <a:r>
              <a:rPr lang="ar-SA" sz="4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a:t>
            </a:r>
            <a:r>
              <a:rPr lang="ar-EG" sz="4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 </a:t>
            </a:r>
            <a:r>
              <a:rPr lang="ar-EG" sz="4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وَالْمُؤْمِنِيْنَ وَالْمُؤْمِنَاتِ الأَحْيَاءِ مِنْهُمْ وَالأَمْوَاتِ، فَاسْتَغْفِرُوْهُ، </a:t>
            </a:r>
            <a:endParaRPr lang="en-US" sz="4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rtl="1"/>
            <a:r>
              <a:rPr lang="ar-EG" sz="4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إِنَّهُ </a:t>
            </a:r>
            <a:r>
              <a:rPr lang="ar-EG" sz="4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هُوَ الْغَفُوْرُ الرَّحِيْمُ.</a:t>
            </a:r>
            <a:endParaRPr lang="ms-MY" sz="4400"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20912989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000" b="-1000"/>
          </a:stretch>
        </a:blipFill>
        <a:effectLst/>
      </p:bgPr>
    </p:bg>
    <p:spTree>
      <p:nvGrpSpPr>
        <p:cNvPr id="1" name=""/>
        <p:cNvGrpSpPr/>
        <p:nvPr/>
      </p:nvGrpSpPr>
      <p:grpSpPr>
        <a:xfrm>
          <a:off x="0" y="0"/>
          <a:ext cx="0" cy="0"/>
          <a:chOff x="0" y="0"/>
          <a:chExt cx="0" cy="0"/>
        </a:xfrm>
      </p:grpSpPr>
      <p:sp>
        <p:nvSpPr>
          <p:cNvPr id="4" name="Rectangle 3"/>
          <p:cNvSpPr/>
          <p:nvPr/>
        </p:nvSpPr>
        <p:spPr>
          <a:xfrm>
            <a:off x="533400" y="1219200"/>
            <a:ext cx="8153400" cy="5078313"/>
          </a:xfrm>
          <a:prstGeom prst="rect">
            <a:avLst/>
          </a:prstGeom>
          <a:noFill/>
        </p:spPr>
        <p:txBody>
          <a:bodyPr wrap="square">
            <a:spAutoFit/>
          </a:bodyPr>
          <a:lstStyle/>
          <a:p>
            <a:pPr algn="r">
              <a:defRPr/>
            </a:pP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Aamiin</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Ya</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Rabbal</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Aalamin</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t>
            </a:r>
          </a:p>
          <a:p>
            <a:pPr algn="r">
              <a:defRPr/>
            </a:pP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Tuhan</a:t>
            </a: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Yang </a:t>
            </a: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Memperkenankan</a:t>
            </a: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Doa</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Orang-orang</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Yang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Taat</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Berilah</a:t>
            </a: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Taufik</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Kepada</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Kami</a:t>
            </a: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p>
          <a:p>
            <a:pPr algn="r">
              <a:defRPr/>
            </a:pP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Di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Dalam</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Mentaatimu</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Ampunilah</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Kepada</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endPar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endParaRPr>
          </a:p>
          <a:p>
            <a:pPr algn="r">
              <a:defRPr/>
            </a:pP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Mereka</a:t>
            </a: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Yang </a:t>
            </a:r>
          </a:p>
          <a:p>
            <a:pPr algn="r">
              <a:defRPr/>
            </a:pP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Memohon</a:t>
            </a: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Keampunan</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t>
            </a:r>
          </a:p>
          <a:p>
            <a:pPr algn="r">
              <a:defRPr/>
            </a:pP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Aamiin</a:t>
            </a:r>
            <a:endPar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endParaRPr>
          </a:p>
        </p:txBody>
      </p:sp>
      <p:sp>
        <p:nvSpPr>
          <p:cNvPr id="5" name="Rectangle 4"/>
          <p:cNvSpPr/>
          <p:nvPr/>
        </p:nvSpPr>
        <p:spPr>
          <a:xfrm>
            <a:off x="0" y="282339"/>
            <a:ext cx="9144000" cy="646331"/>
          </a:xfrm>
          <a:prstGeom prst="rect">
            <a:avLst/>
          </a:prstGeom>
          <a:gradFill flip="none" rotWithShape="1">
            <a:gsLst>
              <a:gs pos="0">
                <a:srgbClr val="FF6600">
                  <a:shade val="30000"/>
                  <a:satMod val="115000"/>
                </a:srgbClr>
              </a:gs>
              <a:gs pos="50000">
                <a:srgbClr val="FF6600">
                  <a:shade val="67500"/>
                  <a:satMod val="115000"/>
                </a:srgbClr>
              </a:gs>
              <a:gs pos="100000">
                <a:srgbClr val="FF6600">
                  <a:shade val="100000"/>
                  <a:satMod val="115000"/>
                </a:srgbClr>
              </a:gs>
            </a:gsLst>
            <a:lin ang="16200000" scaled="1"/>
            <a:tileRect/>
          </a:gradFill>
        </p:spPr>
        <p:txBody>
          <a:bodyPr wrap="square">
            <a:spAutoFit/>
          </a:bodyPr>
          <a:lstStyle/>
          <a:p>
            <a:pPr algn="ctr">
              <a:defRPr/>
            </a:pPr>
            <a:r>
              <a:rPr lang="en-US" sz="3600" dirty="0" err="1">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Doa</a:t>
            </a:r>
            <a:r>
              <a:rPr lang="en-US" sz="3600" dirty="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t>
            </a:r>
            <a:r>
              <a:rPr lang="en-US" sz="3600" dirty="0" err="1" smtClean="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Antara</a:t>
            </a:r>
            <a:r>
              <a:rPr lang="en-US" sz="3600" dirty="0" smtClean="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t>
            </a:r>
            <a:r>
              <a:rPr lang="en-US" sz="3600" dirty="0" err="1">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Dua</a:t>
            </a:r>
            <a:r>
              <a:rPr lang="en-US" sz="3600" dirty="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t>
            </a:r>
            <a:r>
              <a:rPr lang="en-US" sz="3600" dirty="0" err="1">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Khutbah</a:t>
            </a:r>
            <a:endParaRPr lang="en-US" sz="3600" dirty="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endParaRPr>
          </a:p>
        </p:txBody>
      </p:sp>
    </p:spTree>
    <p:extLst>
      <p:ext uri="{BB962C8B-B14F-4D97-AF65-F5344CB8AC3E}">
        <p14:creationId xmlns:p14="http://schemas.microsoft.com/office/powerpoint/2010/main" val="1535782478"/>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edge">
                                      <p:cBhvr>
                                        <p:cTn id="7" dur="2000"/>
                                        <p:tgtEl>
                                          <p:spTgt spid="4"/>
                                        </p:tgtEl>
                                      </p:cBhvr>
                                    </p:animEffect>
                                  </p:childTnLst>
                                </p:cTn>
                              </p:par>
                              <p:par>
                                <p:cTn id="8" presetID="9"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dissolve">
                                      <p:cBhvr>
                                        <p:cTn id="10"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0"/>
            <a:ext cx="9135454" cy="6858000"/>
          </a:xfrm>
          <a:prstGeom prst="rect">
            <a:avLst/>
          </a:prstGeom>
          <a:noFill/>
          <a:ln w="9525" algn="in">
            <a:noFill/>
            <a:miter lim="800000"/>
            <a:headEnd/>
            <a:tailEnd/>
          </a:ln>
          <a:effectLst/>
        </p:spPr>
      </p:pic>
    </p:spTree>
    <p:extLst>
      <p:ext uri="{BB962C8B-B14F-4D97-AF65-F5344CB8AC3E}">
        <p14:creationId xmlns:p14="http://schemas.microsoft.com/office/powerpoint/2010/main" val="325927533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3999"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971600" y="188640"/>
            <a:ext cx="7358018" cy="584775"/>
          </a:xfrm>
          <a:prstGeom prst="rect">
            <a:avLst/>
          </a:prstGeom>
        </p:spPr>
        <p:txBody>
          <a:bodyPr wrap="square">
            <a:spAutoFit/>
          </a:bodyPr>
          <a:lstStyle/>
          <a:p>
            <a:pPr algn="ctr">
              <a:defRPr/>
            </a:pPr>
            <a:r>
              <a:rPr lang="en-US" sz="3200"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Pujian</a:t>
            </a:r>
            <a:r>
              <a:rPr lang="en-US" sz="32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3200"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Kepada</a:t>
            </a:r>
            <a:r>
              <a:rPr lang="en-US" sz="32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Allah S.W.T.</a:t>
            </a:r>
          </a:p>
        </p:txBody>
      </p:sp>
      <p:sp>
        <p:nvSpPr>
          <p:cNvPr id="4" name="Rectangle 3"/>
          <p:cNvSpPr/>
          <p:nvPr/>
        </p:nvSpPr>
        <p:spPr>
          <a:xfrm>
            <a:off x="0" y="1854984"/>
            <a:ext cx="9144000" cy="1862048"/>
          </a:xfrm>
          <a:prstGeom prst="rect">
            <a:avLst/>
          </a:prstGeom>
          <a:solidFill>
            <a:schemeClr val="bg1">
              <a:alpha val="36000"/>
            </a:schemeClr>
          </a:solidFill>
        </p:spPr>
        <p:txBody>
          <a:bodyPr wrap="square">
            <a:spAutoFit/>
          </a:bodyPr>
          <a:lstStyle/>
          <a:p>
            <a:pPr algn="ctr" rtl="1">
              <a:defRPr/>
            </a:pPr>
            <a:r>
              <a:rPr lang="ar-EG" sz="115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الْحَمْدُ </a:t>
            </a:r>
            <a:r>
              <a:rPr lang="ar-EG" sz="115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لِلَّهِ </a:t>
            </a:r>
            <a:endParaRPr lang="en-US" sz="13800" b="1" dirty="0">
              <a:ln w="3175" cmpd="sng">
                <a:noFill/>
                <a:prstDash val="solid"/>
              </a:ln>
              <a:solidFill>
                <a:prstClr val="black"/>
              </a:solidFill>
              <a:effectLst>
                <a:glow rad="63500">
                  <a:prstClr val="white">
                    <a:alpha val="40000"/>
                  </a:prstClr>
                </a:glow>
              </a:effectLst>
              <a:cs typeface="Traditional Arabic" pitchFamily="2" charset="-78"/>
            </a:endParaRPr>
          </a:p>
        </p:txBody>
      </p:sp>
      <p:sp>
        <p:nvSpPr>
          <p:cNvPr id="5" name="TextBox 4"/>
          <p:cNvSpPr txBox="1"/>
          <p:nvPr/>
        </p:nvSpPr>
        <p:spPr>
          <a:xfrm>
            <a:off x="0" y="4728046"/>
            <a:ext cx="9144000" cy="1077218"/>
          </a:xfrm>
          <a:prstGeom prst="rect">
            <a:avLst/>
          </a:prstGeom>
          <a:solidFill>
            <a:schemeClr val="tx1">
              <a:lumMod val="50000"/>
              <a:lumOff val="50000"/>
              <a:alpha val="65000"/>
            </a:schemeClr>
          </a:solidFill>
          <a:ln w="57150">
            <a:noFill/>
          </a:ln>
        </p:spPr>
        <p:txBody>
          <a:bodyPr wrap="square">
            <a:spAutoFit/>
          </a:bodyPr>
          <a:lstStyle/>
          <a:p>
            <a:pPr algn="ctr">
              <a:defRPr/>
            </a:pPr>
            <a:r>
              <a:rPr lang="en-US" sz="3200" b="1" dirty="0" err="1">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Segala</a:t>
            </a:r>
            <a:r>
              <a:rPr lang="en-US" sz="3200" b="1" dirty="0">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3200" b="1" dirty="0" err="1">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puji-pujian</a:t>
            </a:r>
            <a:r>
              <a:rPr lang="en-US" sz="3200" b="1" dirty="0">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3200" b="1" dirty="0" err="1">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hanya</a:t>
            </a:r>
            <a:r>
              <a:rPr lang="en-US" sz="3200" b="1" dirty="0">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endParaRPr lang="ar-SA" sz="3200" b="1" dirty="0" smtClean="0">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endParaRPr>
          </a:p>
          <a:p>
            <a:pPr algn="ctr">
              <a:defRPr/>
            </a:pPr>
            <a:r>
              <a:rPr lang="en-US" sz="3200" b="1" dirty="0" err="1" smtClean="0">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bagi</a:t>
            </a:r>
            <a:r>
              <a:rPr lang="en-US" sz="3200" b="1" dirty="0" smtClean="0">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3200" b="1" dirty="0">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Allah S.W.T</a:t>
            </a:r>
            <a:r>
              <a:rPr lang="en-US" sz="3200" b="1" dirty="0" smtClean="0">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a:t>
            </a:r>
            <a:r>
              <a:rPr lang="ar-SA" sz="3200" b="1" dirty="0" smtClean="0">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rPr>
              <a:t> </a:t>
            </a:r>
            <a:endParaRPr lang="en-US" sz="3200" b="1" dirty="0">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20912989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3999"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1880156" y="227112"/>
            <a:ext cx="5572164" cy="646331"/>
          </a:xfrm>
          <a:prstGeom prst="rect">
            <a:avLst/>
          </a:prstGeom>
        </p:spPr>
        <p:txBody>
          <a:bodyPr wrap="square">
            <a:spAutoFit/>
          </a:bodyPr>
          <a:lstStyle/>
          <a:p>
            <a:pPr algn="ctr">
              <a:defRPr/>
            </a:pPr>
            <a:r>
              <a:rPr lang="en-US" sz="36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Syahadah</a:t>
            </a:r>
            <a:endParaRPr lang="en-US" sz="36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
        <p:nvSpPr>
          <p:cNvPr id="4" name="Rectangle 3"/>
          <p:cNvSpPr/>
          <p:nvPr/>
        </p:nvSpPr>
        <p:spPr>
          <a:xfrm>
            <a:off x="0" y="1827074"/>
            <a:ext cx="9144000" cy="1754326"/>
          </a:xfrm>
          <a:prstGeom prst="rect">
            <a:avLst/>
          </a:prstGeom>
          <a:solidFill>
            <a:schemeClr val="bg1">
              <a:alpha val="35000"/>
            </a:schemeClr>
          </a:solidFill>
        </p:spPr>
        <p:txBody>
          <a:bodyPr wrap="square">
            <a:spAutoFit/>
          </a:bodyPr>
          <a:lstStyle/>
          <a:p>
            <a:pPr algn="ctr" rtl="1"/>
            <a:r>
              <a:rPr lang="ar-EG" sz="5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وَأَشْهَدُ </a:t>
            </a:r>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أَن لآ إِلَهَ إِلاَّ اللهُ وَحْدَهُ لاَ شَرِيْكَ لَهُ، وَأَشْهَدُ أَنَّ مُحَمَّدًا عَبْدُهُ وَرَسُوْلُهُ. </a:t>
            </a:r>
            <a:endParaRPr lang="ms-MY" sz="5400" dirty="0">
              <a:solidFill>
                <a:prstClr val="black"/>
              </a:solidFill>
              <a:effectLst>
                <a:glow rad="101600">
                  <a:prstClr val="white">
                    <a:alpha val="60000"/>
                  </a:prstClr>
                </a:glow>
                <a:outerShdw blurRad="38100" dist="38100" dir="2700000" algn="tl">
                  <a:srgbClr val="000000">
                    <a:alpha val="43137"/>
                  </a:srgbClr>
                </a:outerShdw>
              </a:effectLst>
              <a:latin typeface="Traditional Arabic" pitchFamily="18" charset="-78"/>
              <a:cs typeface="Traditional Arabic" pitchFamily="2" charset="-78"/>
            </a:endParaRPr>
          </a:p>
        </p:txBody>
      </p:sp>
      <p:sp>
        <p:nvSpPr>
          <p:cNvPr id="5" name="TextBox 4"/>
          <p:cNvSpPr txBox="1"/>
          <p:nvPr/>
        </p:nvSpPr>
        <p:spPr>
          <a:xfrm>
            <a:off x="0" y="4231719"/>
            <a:ext cx="9144000" cy="2092881"/>
          </a:xfrm>
          <a:prstGeom prst="rect">
            <a:avLst/>
          </a:prstGeom>
          <a:solidFill>
            <a:schemeClr val="tx1">
              <a:lumMod val="50000"/>
              <a:lumOff val="50000"/>
              <a:alpha val="58000"/>
            </a:schemeClr>
          </a:solidFill>
          <a:ln w="12700">
            <a:noFill/>
          </a:ln>
        </p:spPr>
        <p:txBody>
          <a:bodyPr wrap="square">
            <a:spAutoFit/>
          </a:bodyPr>
          <a:lstStyle/>
          <a:p>
            <a:pPr algn="ctr">
              <a:defRPr/>
            </a:pPr>
            <a:r>
              <a:rPr lang="en-US" sz="2600" b="1" dirty="0"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 </a:t>
            </a:r>
            <a:r>
              <a:rPr lang="en-US" sz="2600" b="1" dirty="0" err="1"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600" b="1" dirty="0"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600" b="1" dirty="0"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600" b="1" dirty="0"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sesungguhnya</a:t>
            </a:r>
            <a:r>
              <a:rPr lang="en-US" sz="2600" b="1" dirty="0"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600" b="1" dirty="0"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tuhan</a:t>
            </a:r>
            <a:r>
              <a:rPr lang="en-US" sz="2600" b="1" dirty="0"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melainkan</a:t>
            </a:r>
            <a:r>
              <a:rPr lang="en-US" sz="2600" b="1" dirty="0"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Allah yang </a:t>
            </a:r>
            <a:r>
              <a:rPr lang="en-US" sz="2600" b="1" dirty="0" err="1"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Maha</a:t>
            </a:r>
            <a:r>
              <a:rPr lang="en-US" sz="2600" b="1" dirty="0"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Esa</a:t>
            </a:r>
            <a:r>
              <a:rPr lang="en-US" sz="2600" b="1" dirty="0"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600" b="1" dirty="0"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sekutu</a:t>
            </a:r>
            <a:r>
              <a:rPr lang="en-US" sz="2600" b="1" dirty="0"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bagiNya</a:t>
            </a:r>
            <a:r>
              <a:rPr lang="en-US" sz="2600" b="1" dirty="0"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600" b="1" dirty="0"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juga</a:t>
            </a:r>
            <a:r>
              <a:rPr lang="en-US" sz="2600" b="1" dirty="0"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600" b="1" dirty="0"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600" b="1" dirty="0"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600" b="1" dirty="0"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nabi</a:t>
            </a:r>
            <a:r>
              <a:rPr lang="en-US" sz="2600" b="1" dirty="0"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Muhammad S.A.W </a:t>
            </a:r>
            <a:r>
              <a:rPr lang="en-US" sz="2600" b="1" dirty="0" err="1"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adalah</a:t>
            </a:r>
            <a:r>
              <a:rPr lang="en-US" sz="2600" b="1" dirty="0"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hambaNya</a:t>
            </a:r>
            <a:r>
              <a:rPr lang="en-US" sz="2600" b="1" dirty="0"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600" b="1" dirty="0"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rasulNya</a:t>
            </a:r>
            <a:r>
              <a:rPr lang="en-US" sz="2600" b="1" dirty="0"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t>
            </a:r>
            <a:endParaRPr lang="en-US" sz="2600" b="1" dirty="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20912989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3999"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899592" y="-27384"/>
            <a:ext cx="7500990" cy="954107"/>
          </a:xfrm>
          <a:prstGeom prst="rect">
            <a:avLst/>
          </a:prstGeom>
        </p:spPr>
        <p:txBody>
          <a:bodyPr wrap="square">
            <a:spAutoFit/>
          </a:bodyPr>
          <a:lstStyle/>
          <a:p>
            <a:pPr algn="ctr">
              <a:defRPr/>
            </a:pPr>
            <a:r>
              <a:rPr lang="en-US" sz="28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Selawat</a:t>
            </a:r>
            <a:r>
              <a:rPr lang="en-US" sz="28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a:t>
            </a:r>
            <a:r>
              <a:rPr lang="en-US" sz="28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Atas</a:t>
            </a:r>
            <a:r>
              <a:rPr lang="en-US" sz="28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p>
          <a:p>
            <a:pPr algn="ctr">
              <a:defRPr/>
            </a:pPr>
            <a:r>
              <a:rPr lang="en-US" sz="28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Nabi</a:t>
            </a:r>
            <a:r>
              <a:rPr lang="en-US" sz="28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Muhammad S.A.W</a:t>
            </a:r>
            <a:endParaRPr lang="en-US" sz="28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
        <p:nvSpPr>
          <p:cNvPr id="4" name="Rectangle 3"/>
          <p:cNvSpPr/>
          <p:nvPr/>
        </p:nvSpPr>
        <p:spPr>
          <a:xfrm>
            <a:off x="0" y="1653458"/>
            <a:ext cx="9144000" cy="1569660"/>
          </a:xfrm>
          <a:prstGeom prst="rect">
            <a:avLst/>
          </a:prstGeom>
          <a:solidFill>
            <a:schemeClr val="bg1">
              <a:alpha val="49000"/>
            </a:schemeClr>
          </a:solidFill>
        </p:spPr>
        <p:txBody>
          <a:bodyPr wrap="square">
            <a:spAutoFit/>
          </a:bodyPr>
          <a:lstStyle/>
          <a:p>
            <a:pPr algn="ctr" rtl="1">
              <a:defRPr/>
            </a:pPr>
            <a:r>
              <a:rPr lang="ar-EG" sz="48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a:t>
            </a:r>
            <a:r>
              <a:rPr lang="ar-EG"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صَلِّ وَسَلِّمْ عَلَى سَيِّدِنَا مُحَمَّدٍ </a:t>
            </a:r>
          </a:p>
          <a:p>
            <a:pPr algn="ctr" rtl="1">
              <a:defRPr/>
            </a:pPr>
            <a:r>
              <a:rPr lang="ar-EG"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وَعَلَى آلِهِ وَأَصْحَابِهِ وَأَتْبَاعِهِ إِلَى يَوْمِ الدِّيْنِ</a:t>
            </a:r>
            <a:r>
              <a:rPr lang="ar-EG" sz="48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a:t>
            </a:r>
            <a:r>
              <a:rPr lang="ms-MY" sz="4800" dirty="0" smtClean="0">
                <a:solidFill>
                  <a:prstClr val="black"/>
                </a:solidFill>
                <a:effectLst>
                  <a:glow rad="101600">
                    <a:prstClr val="white">
                      <a:alpha val="60000"/>
                    </a:prstClr>
                  </a:glow>
                  <a:outerShdw blurRad="38100" dist="38100" dir="2700000" algn="tl">
                    <a:srgbClr val="000000">
                      <a:alpha val="43137"/>
                    </a:srgbClr>
                  </a:outerShdw>
                </a:effectLst>
                <a:latin typeface="Traditional Arabic" pitchFamily="2" charset="-78"/>
                <a:cs typeface="Traditional Arabic" pitchFamily="2" charset="-78"/>
              </a:rPr>
              <a:t> </a:t>
            </a:r>
            <a:endParaRPr lang="ms-MY" sz="4800" dirty="0">
              <a:solidFill>
                <a:prstClr val="black"/>
              </a:solidFill>
              <a:effectLst>
                <a:glow rad="101600">
                  <a:prstClr val="white">
                    <a:alpha val="60000"/>
                  </a:prstClr>
                </a:glow>
                <a:outerShdw blurRad="38100" dist="38100" dir="2700000" algn="tl">
                  <a:srgbClr val="000000">
                    <a:alpha val="43137"/>
                  </a:srgbClr>
                </a:outerShdw>
              </a:effectLst>
              <a:latin typeface="Traditional Arabic" pitchFamily="2" charset="-78"/>
              <a:cs typeface="Traditional Arabic" pitchFamily="2" charset="-78"/>
            </a:endParaRPr>
          </a:p>
        </p:txBody>
      </p:sp>
      <p:sp>
        <p:nvSpPr>
          <p:cNvPr id="5" name="TextBox 4"/>
          <p:cNvSpPr txBox="1"/>
          <p:nvPr/>
        </p:nvSpPr>
        <p:spPr>
          <a:xfrm>
            <a:off x="0" y="4440594"/>
            <a:ext cx="9144000" cy="2092881"/>
          </a:xfrm>
          <a:prstGeom prst="rect">
            <a:avLst/>
          </a:prstGeom>
          <a:solidFill>
            <a:schemeClr val="tx1">
              <a:lumMod val="50000"/>
              <a:lumOff val="50000"/>
              <a:alpha val="55000"/>
            </a:schemeClr>
          </a:solidFill>
          <a:ln w="57150">
            <a:noFill/>
          </a:ln>
        </p:spPr>
        <p:txBody>
          <a:bodyPr wrap="square">
            <a:spAutoFit/>
          </a:bodyPr>
          <a:lstStyle/>
          <a:p>
            <a:pPr algn="ctr">
              <a:defRPr/>
            </a:pPr>
            <a:r>
              <a:rPr lang="en-US" sz="2600" b="1" dirty="0" err="1">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Ya</a:t>
            </a:r>
            <a:r>
              <a:rPr lang="en-US" sz="2600" b="1" dirty="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Allah, </a:t>
            </a:r>
            <a:r>
              <a:rPr lang="en-US" sz="2600" b="1" dirty="0" err="1">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Cucurilah</a:t>
            </a:r>
            <a:r>
              <a:rPr lang="en-US" sz="2600" b="1" dirty="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b="1" dirty="0" err="1">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rahmat</a:t>
            </a:r>
            <a:r>
              <a:rPr lang="en-US" sz="2600" b="1" dirty="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b="1" dirty="0" err="1">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600" b="1" dirty="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b="1" dirty="0" err="1">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sejahtera</a:t>
            </a:r>
            <a:r>
              <a:rPr lang="en-US" sz="2600" b="1" dirty="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b="1" dirty="0" err="1">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600" b="1" dirty="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b="1" dirty="0" err="1">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600" b="1" dirty="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b="1" dirty="0" err="1">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hambaMu</a:t>
            </a:r>
            <a:r>
              <a:rPr lang="en-US" sz="2600" b="1" dirty="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b="1" dirty="0" err="1">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600" b="1" dirty="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b="1" dirty="0" err="1">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rasulMu</a:t>
            </a:r>
            <a:r>
              <a:rPr lang="en-US" sz="2600" b="1" dirty="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b="1" dirty="0" err="1">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Nabi</a:t>
            </a:r>
            <a:r>
              <a:rPr lang="en-US" sz="2600" b="1" dirty="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Muhammad S.A.W </a:t>
            </a:r>
            <a:r>
              <a:rPr lang="en-US" sz="2600" b="1" dirty="0" err="1">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600" b="1" dirty="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b="1" dirty="0" err="1">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600" b="1" dirty="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b="1" dirty="0" err="1">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600" b="1" dirty="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b="1" dirty="0" err="1">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keluarganya</a:t>
            </a:r>
            <a:r>
              <a:rPr lang="en-US" sz="2600" b="1" dirty="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b="1" dirty="0" err="1">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600" b="1" dirty="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b="1" dirty="0" err="1">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para</a:t>
            </a:r>
            <a:r>
              <a:rPr lang="en-US" sz="2600" b="1" dirty="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b="1" dirty="0" err="1">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sahabatnya</a:t>
            </a:r>
            <a:r>
              <a:rPr lang="en-US" sz="2600" b="1" dirty="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b="1" dirty="0" err="1">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serta</a:t>
            </a:r>
            <a:r>
              <a:rPr lang="en-US" sz="2600" b="1" dirty="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b="1" dirty="0" err="1">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pengikut</a:t>
            </a:r>
            <a:r>
              <a:rPr lang="en-US" sz="2600" b="1" dirty="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b="1" dirty="0" err="1">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Baginda</a:t>
            </a:r>
            <a:r>
              <a:rPr lang="en-US" sz="2600" b="1" dirty="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b="1" dirty="0" err="1">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sehingga</a:t>
            </a:r>
            <a:r>
              <a:rPr lang="en-US" sz="2600" b="1" dirty="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b="1" dirty="0" err="1">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hari</a:t>
            </a:r>
            <a:r>
              <a:rPr lang="en-US" sz="2600" b="1" dirty="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b="1" dirty="0" err="1">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pembalasan</a:t>
            </a:r>
            <a:r>
              <a:rPr lang="en-US" sz="2600" b="1" dirty="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
            </a:r>
            <a:endParaRPr lang="en-US" sz="26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20912989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3999"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1714480" y="188640"/>
            <a:ext cx="6000792" cy="584775"/>
          </a:xfrm>
          <a:prstGeom prst="rect">
            <a:avLst/>
          </a:prstGeom>
        </p:spPr>
        <p:txBody>
          <a:bodyPr wrap="square">
            <a:spAutoFit/>
          </a:bodyPr>
          <a:lstStyle/>
          <a:p>
            <a:pPr algn="ctr">
              <a:defRPr/>
            </a:pPr>
            <a:r>
              <a:rPr lang="en-US" sz="32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Pesanan</a:t>
            </a:r>
            <a:r>
              <a:rPr lang="en-US" sz="32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32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Taqwa</a:t>
            </a:r>
            <a:endParaRPr lang="en-US" sz="32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
        <p:nvSpPr>
          <p:cNvPr id="4" name="TextBox 3"/>
          <p:cNvSpPr txBox="1"/>
          <p:nvPr/>
        </p:nvSpPr>
        <p:spPr>
          <a:xfrm>
            <a:off x="0" y="4205153"/>
            <a:ext cx="9144000" cy="1938992"/>
          </a:xfrm>
          <a:prstGeom prst="rect">
            <a:avLst/>
          </a:prstGeom>
          <a:solidFill>
            <a:schemeClr val="tx1">
              <a:lumMod val="50000"/>
              <a:lumOff val="50000"/>
              <a:alpha val="79000"/>
            </a:schemeClr>
          </a:solidFill>
          <a:ln w="57150">
            <a:noFill/>
          </a:ln>
        </p:spPr>
        <p:txBody>
          <a:bodyPr wrap="square">
            <a:spAutoFit/>
          </a:bodyPr>
          <a:lstStyle/>
          <a:p>
            <a:pPr algn="ctr">
              <a:defRPr/>
            </a:pPr>
            <a:r>
              <a:rPr lang="en-US" sz="2400" b="1" dirty="0" err="1">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Marilah</a:t>
            </a:r>
            <a:r>
              <a:rPr lang="en-US" sz="2400" b="1" dirty="0">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kita</a:t>
            </a:r>
            <a:r>
              <a:rPr lang="en-US" sz="2400" b="1" dirty="0">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sama-sama</a:t>
            </a:r>
            <a:r>
              <a:rPr lang="en-US" sz="2400" b="1" dirty="0">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meningkatkan</a:t>
            </a:r>
            <a:r>
              <a:rPr lang="en-US" sz="2400" b="1" dirty="0">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ketakwaan</a:t>
            </a:r>
            <a:r>
              <a:rPr lang="en-US" sz="2400" b="1" dirty="0">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kepada</a:t>
            </a:r>
            <a:r>
              <a:rPr lang="en-US" sz="2400" b="1" dirty="0">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Allah </a:t>
            </a:r>
            <a:r>
              <a:rPr lang="en-US" sz="2400" b="1" dirty="0" err="1">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Taala</a:t>
            </a:r>
            <a:r>
              <a:rPr lang="en-US" sz="2400" b="1" dirty="0">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dengan</a:t>
            </a:r>
            <a:r>
              <a:rPr lang="en-US" sz="2400" b="1" dirty="0">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bersungguh-sungguh</a:t>
            </a:r>
            <a:r>
              <a:rPr lang="en-US" sz="2400" b="1" dirty="0">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mentaati</a:t>
            </a:r>
            <a:r>
              <a:rPr lang="en-US" sz="2400" b="1" dirty="0">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segala</a:t>
            </a:r>
            <a:r>
              <a:rPr lang="en-US" sz="2400" b="1" dirty="0">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perintahNya</a:t>
            </a:r>
            <a:r>
              <a:rPr lang="en-US" sz="2400" b="1" dirty="0">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dan</a:t>
            </a:r>
            <a:r>
              <a:rPr lang="en-US" sz="2400" b="1" dirty="0">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menjauhi</a:t>
            </a:r>
            <a:r>
              <a:rPr lang="en-US" sz="2400" b="1" dirty="0">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segala</a:t>
            </a:r>
            <a:r>
              <a:rPr lang="en-US" sz="2400" b="1" dirty="0">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laranganNya</a:t>
            </a:r>
            <a:r>
              <a:rPr lang="en-US" sz="2400" b="1" dirty="0">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kerana</a:t>
            </a:r>
            <a:r>
              <a:rPr lang="en-US" sz="2400" b="1" dirty="0">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hanya</a:t>
            </a:r>
            <a:r>
              <a:rPr lang="en-US" sz="2400" b="1" dirty="0">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orang-orang yang </a:t>
            </a:r>
            <a:r>
              <a:rPr lang="en-US" sz="2400" b="1" dirty="0" err="1">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bertakwa</a:t>
            </a:r>
            <a:r>
              <a:rPr lang="en-US" sz="2400" b="1" dirty="0">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sahaja</a:t>
            </a:r>
            <a:r>
              <a:rPr lang="en-US" sz="2400" b="1" dirty="0">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yang </a:t>
            </a:r>
            <a:r>
              <a:rPr lang="en-US" sz="2400" b="1" dirty="0" err="1">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akan</a:t>
            </a:r>
            <a:r>
              <a:rPr lang="en-US" sz="2400" b="1" dirty="0">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mencapai</a:t>
            </a:r>
            <a:r>
              <a:rPr lang="en-US" sz="2400" b="1" dirty="0">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smtClean="0">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kejayaan</a:t>
            </a:r>
            <a:r>
              <a:rPr lang="en-US" sz="2400" b="1" dirty="0" smtClean="0">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endParaRPr lang="en-US" sz="2400" b="1" dirty="0">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endParaRPr>
          </a:p>
        </p:txBody>
      </p:sp>
      <p:sp>
        <p:nvSpPr>
          <p:cNvPr id="5" name="Rectangle 4"/>
          <p:cNvSpPr/>
          <p:nvPr/>
        </p:nvSpPr>
        <p:spPr>
          <a:xfrm>
            <a:off x="0" y="1992615"/>
            <a:ext cx="9144000" cy="1569660"/>
          </a:xfrm>
          <a:prstGeom prst="rect">
            <a:avLst/>
          </a:prstGeom>
          <a:solidFill>
            <a:schemeClr val="bg1">
              <a:alpha val="60000"/>
            </a:schemeClr>
          </a:solidFill>
        </p:spPr>
        <p:txBody>
          <a:bodyPr wrap="square">
            <a:spAutoFit/>
          </a:bodyPr>
          <a:lstStyle/>
          <a:p>
            <a:pPr algn="ctr" rtl="1">
              <a:defRPr/>
            </a:pPr>
            <a:r>
              <a:rPr lang="ar-SA"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اِتَّقُوا اللهَ، أُوْصِيْكُمْ وَنَفْسِيْ بِتَقْوَى اللهِ </a:t>
            </a:r>
            <a:r>
              <a:rPr lang="ar-SA" sz="48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وَطَاعَتِهِ </a:t>
            </a:r>
            <a:endParaRPr lang="en-US" sz="48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rtl="1">
              <a:defRPr/>
            </a:pPr>
            <a:r>
              <a:rPr lang="ar-SA" sz="48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لَعَلَّكُمْ </a:t>
            </a:r>
            <a:r>
              <a:rPr lang="ar-SA"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تُفْلِحُوْنَ.</a:t>
            </a:r>
            <a:endParaRPr lang="en-US" sz="4800" b="1" dirty="0">
              <a:solidFill>
                <a:prstClr val="black"/>
              </a:solidFill>
              <a:effectLst>
                <a:glow rad="101600">
                  <a:prstClr val="white">
                    <a:alpha val="60000"/>
                  </a:prstClr>
                </a:glow>
              </a:effectLst>
              <a:cs typeface="Traditional Arabic" pitchFamily="2" charset="-78"/>
            </a:endParaRPr>
          </a:p>
        </p:txBody>
      </p:sp>
    </p:spTree>
    <p:extLst>
      <p:ext uri="{BB962C8B-B14F-4D97-AF65-F5344CB8AC3E}">
        <p14:creationId xmlns:p14="http://schemas.microsoft.com/office/powerpoint/2010/main" val="20912989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475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88" y="1340768"/>
            <a:ext cx="8831262" cy="321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5724128" y="4038600"/>
            <a:ext cx="3384260" cy="400110"/>
          </a:xfrm>
          <a:prstGeom prst="rect">
            <a:avLst/>
          </a:prstGeom>
          <a:noFill/>
        </p:spPr>
        <p:txBody>
          <a:bodyPr wrap="none">
            <a:spAutoFit/>
          </a:bodyPr>
          <a:lstStyle/>
          <a:p>
            <a:pPr algn="ctr">
              <a:defRPr/>
            </a:pP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Surah</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Al-</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Ahzab</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 </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Ayat</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56)</a:t>
            </a:r>
          </a:p>
        </p:txBody>
      </p:sp>
      <p:sp>
        <p:nvSpPr>
          <p:cNvPr id="5" name="Rectangle 4"/>
          <p:cNvSpPr/>
          <p:nvPr/>
        </p:nvSpPr>
        <p:spPr>
          <a:xfrm>
            <a:off x="142844" y="4217020"/>
            <a:ext cx="8929654" cy="2308324"/>
          </a:xfrm>
          <a:prstGeom prst="rect">
            <a:avLst/>
          </a:prstGeom>
          <a:noFill/>
        </p:spPr>
        <p:txBody>
          <a:bodyPr>
            <a:spAutoFit/>
          </a:bodyPr>
          <a:lstStyle/>
          <a:p>
            <a:pPr algn="ctr">
              <a:defRPr/>
            </a:pP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Sesungguhnya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Allah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Taala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Dan Para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MalaikatNya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Sentiasa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Berselawat</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Nabi</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(Muhammad).</a:t>
            </a:r>
          </a:p>
          <a:p>
            <a:pPr algn="ctr">
              <a:defRPr/>
            </a:pP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Wahai</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Orang-orang</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Beriman</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Berselawatlah</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Kamu</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p>
          <a:p>
            <a:pPr algn="ctr">
              <a:defRPr/>
            </a:pP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Atasnya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Serta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Ucapkanlah</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Salam Sejahtera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Dengan</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Penghormatan</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Atasnya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Dengan</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Sepenuhnya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p>
        </p:txBody>
      </p:sp>
      <p:sp>
        <p:nvSpPr>
          <p:cNvPr id="6" name="Round Diagonal Corner Rectangle 5"/>
          <p:cNvSpPr/>
          <p:nvPr/>
        </p:nvSpPr>
        <p:spPr>
          <a:xfrm>
            <a:off x="2627784" y="116633"/>
            <a:ext cx="6048672" cy="1512167"/>
          </a:xfrm>
          <a:prstGeom prst="round2DiagRect">
            <a:avLst>
              <a:gd name="adj1" fmla="val 14211"/>
              <a:gd name="adj2" fmla="val 0"/>
            </a:avLst>
          </a:prstGeom>
          <a:gradFill flip="none" rotWithShape="1">
            <a:gsLst>
              <a:gs pos="0">
                <a:srgbClr val="33CC33">
                  <a:shade val="30000"/>
                  <a:satMod val="115000"/>
                </a:srgbClr>
              </a:gs>
              <a:gs pos="50000">
                <a:srgbClr val="33CC33">
                  <a:shade val="67500"/>
                  <a:satMod val="115000"/>
                </a:srgbClr>
              </a:gs>
              <a:gs pos="100000">
                <a:srgbClr val="33CC33">
                  <a:shade val="100000"/>
                  <a:satMod val="115000"/>
                </a:srgbClr>
              </a:gs>
            </a:gsLst>
            <a:lin ang="5400000" scaled="1"/>
            <a:tileRect/>
          </a:gradFill>
          <a:ln w="28575">
            <a:solidFill>
              <a:schemeClr val="bg1"/>
            </a:solid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err="1">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Selawat</a:t>
            </a:r>
            <a:r>
              <a:rPr lang="en-US" sz="2800" dirty="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800" dirty="0" err="1">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dan</a:t>
            </a:r>
            <a:r>
              <a:rPr lang="en-US" sz="2800" dirty="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800" dirty="0" err="1">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salam</a:t>
            </a:r>
            <a:r>
              <a:rPr lang="en-US" sz="2800" dirty="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800" dirty="0" err="1">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kepada</a:t>
            </a:r>
            <a:r>
              <a:rPr lang="en-US" sz="2800" dirty="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800" dirty="0" err="1">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Rasulullah</a:t>
            </a:r>
            <a:r>
              <a:rPr lang="en-US" sz="2800" dirty="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800" dirty="0" err="1">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s.a.w</a:t>
            </a:r>
            <a:r>
              <a:rPr lang="en-US" sz="2800" dirty="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 </a:t>
            </a:r>
          </a:p>
        </p:txBody>
      </p:sp>
      <p:sp>
        <p:nvSpPr>
          <p:cNvPr id="7" name="Notched Right Arrow 6"/>
          <p:cNvSpPr/>
          <p:nvPr/>
        </p:nvSpPr>
        <p:spPr>
          <a:xfrm>
            <a:off x="611560" y="116632"/>
            <a:ext cx="2249238" cy="1512168"/>
          </a:xfrm>
          <a:prstGeom prst="notchedRightArrow">
            <a:avLst>
              <a:gd name="adj1" fmla="val 41162"/>
              <a:gd name="adj2" fmla="val 50000"/>
            </a:avLst>
          </a:prstGeom>
          <a:solidFill>
            <a:srgbClr val="FFFF00"/>
          </a:solidFill>
          <a:ln>
            <a:solidFill>
              <a:schemeClr val="tx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err="1">
                <a:ln w="317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rPr>
              <a:t>Seruan</a:t>
            </a:r>
            <a:endParaRPr lang="en-US" sz="2400" dirty="0">
              <a:ln w="317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ndParaRPr>
          </a:p>
        </p:txBody>
      </p:sp>
    </p:spTree>
    <p:extLst>
      <p:ext uri="{BB962C8B-B14F-4D97-AF65-F5344CB8AC3E}">
        <p14:creationId xmlns:p14="http://schemas.microsoft.com/office/powerpoint/2010/main" val="381566758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ntr" presetSubtype="3"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3)">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6" name="Picture 5"/>
          <p:cNvPicPr>
            <a:picLocks noChangeAspect="1" noChangeArrowheads="1"/>
          </p:cNvPicPr>
          <p:nvPr/>
        </p:nvPicPr>
        <p:blipFill>
          <a:blip r:embed="rId3">
            <a:lum contrast="40000"/>
          </a:blip>
          <a:srcRect/>
          <a:stretch>
            <a:fillRect/>
          </a:stretch>
        </p:blipFill>
        <p:spPr bwMode="auto">
          <a:xfrm>
            <a:off x="0" y="1071563"/>
            <a:ext cx="8715375" cy="5286375"/>
          </a:xfrm>
          <a:prstGeom prst="rect">
            <a:avLst/>
          </a:prstGeom>
          <a:noFill/>
          <a:ln w="9525">
            <a:noFill/>
            <a:miter lim="800000"/>
            <a:headEnd/>
            <a:tailEnd/>
          </a:ln>
          <a:effectLst>
            <a:outerShdw blurRad="50800" dist="38100" dir="5400000" algn="t" rotWithShape="0">
              <a:prstClr val="black">
                <a:alpha val="40000"/>
              </a:prstClr>
            </a:outerShdw>
          </a:effectLst>
        </p:spPr>
      </p:pic>
      <p:sp>
        <p:nvSpPr>
          <p:cNvPr id="7" name="Rectangle 6"/>
          <p:cNvSpPr/>
          <p:nvPr/>
        </p:nvSpPr>
        <p:spPr>
          <a:xfrm>
            <a:off x="1" y="214290"/>
            <a:ext cx="3214679" cy="7857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b="1" dirty="0" err="1">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Selawat</a:t>
            </a:r>
            <a:endParaRPr lang="ms-MY" sz="3600" b="1" dirty="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298547759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p:cNvSpPr>
            <a:spLocks noGrp="1"/>
          </p:cNvSpPr>
          <p:nvPr>
            <p:ph type="title"/>
          </p:nvPr>
        </p:nvSpPr>
        <p:spPr/>
        <p:txBody>
          <a:bodyPr/>
          <a:lstStyle/>
          <a:p>
            <a:pPr eaLnBrk="1" hangingPunct="1"/>
            <a:endParaRPr lang="ms-MY" smtClean="0"/>
          </a:p>
        </p:txBody>
      </p:sp>
      <p:sp>
        <p:nvSpPr>
          <p:cNvPr id="76803" name="Content Placeholder 2"/>
          <p:cNvSpPr>
            <a:spLocks noGrp="1"/>
          </p:cNvSpPr>
          <p:nvPr>
            <p:ph idx="1"/>
          </p:nvPr>
        </p:nvSpPr>
        <p:spPr>
          <a:xfrm>
            <a:off x="457200" y="2027238"/>
            <a:ext cx="8229600" cy="4525962"/>
          </a:xfrm>
        </p:spPr>
        <p:txBody>
          <a:bodyPr/>
          <a:lstStyle/>
          <a:p>
            <a:pPr eaLnBrk="1" hangingPunct="1"/>
            <a:endParaRPr lang="ms-MY" smtClean="0"/>
          </a:p>
        </p:txBody>
      </p:sp>
      <p:pic>
        <p:nvPicPr>
          <p:cNvPr id="76804" name="Picture 2" descr="C:\Users\wanshahril\Desktop\slide koso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251520" y="4572049"/>
            <a:ext cx="8555511" cy="1569660"/>
          </a:xfrm>
          <a:prstGeom prst="rect">
            <a:avLst/>
          </a:prstGeom>
        </p:spPr>
        <p:style>
          <a:lnRef idx="1">
            <a:schemeClr val="dk1"/>
          </a:lnRef>
          <a:fillRef idx="2">
            <a:schemeClr val="dk1"/>
          </a:fillRef>
          <a:effectRef idx="1">
            <a:schemeClr val="dk1"/>
          </a:effectRef>
          <a:fontRef idx="minor">
            <a:schemeClr val="dk1"/>
          </a:fontRef>
        </p:style>
        <p:txBody>
          <a:bodyPr>
            <a:spAutoFit/>
          </a:bodyPr>
          <a:lstStyle/>
          <a:p>
            <a:pPr algn="ctr">
              <a:defRPr/>
            </a:pP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Dan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berilah</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keredhaan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ke</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atas</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Khalifah</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p>
          <a:p>
            <a:pPr algn="ctr">
              <a:defRPr/>
            </a:pP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ar-rasyidin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Abu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Bakar</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Omar,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Uthman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dan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Ali,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dan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seluruh</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sahabat-sahabatnya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serta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pengikut</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pengikut</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Baginda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hingga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hari</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pembalasan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t>
            </a:r>
          </a:p>
        </p:txBody>
      </p:sp>
      <p:sp>
        <p:nvSpPr>
          <p:cNvPr id="6" name="Rectangle 5"/>
          <p:cNvSpPr/>
          <p:nvPr/>
        </p:nvSpPr>
        <p:spPr>
          <a:xfrm>
            <a:off x="238125" y="1457325"/>
            <a:ext cx="8532813" cy="3046413"/>
          </a:xfrm>
          <a:prstGeom prst="rect">
            <a:avLst/>
          </a:prstGeom>
        </p:spPr>
        <p:style>
          <a:lnRef idx="1">
            <a:schemeClr val="accent4"/>
          </a:lnRef>
          <a:fillRef idx="2">
            <a:schemeClr val="accent4"/>
          </a:fillRef>
          <a:effectRef idx="1">
            <a:schemeClr val="accent4"/>
          </a:effectRef>
          <a:fontRef idx="minor">
            <a:schemeClr val="dk1"/>
          </a:fontRef>
        </p:style>
        <p:txBody>
          <a:bodyPr>
            <a:spAutoFit/>
          </a:bodyPr>
          <a:lstStyle/>
          <a:p>
            <a:pPr algn="ctr" rtl="1">
              <a:defRPr/>
            </a:pPr>
            <a:r>
              <a:rPr lang="ar-SA"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وَارْضَ اللَّهُمَّ عَنِ الْخُلَفَاءِ الرَّاشِدِيْنَ الْمَهْدِيِّيْنَ، سَادَتِنَا أَبِيْ بَكْرٍ وَعُمَرَ وَعُثْمَانَ وَعَلِيّ، وَعَنْ بَقِيَّةِ الصَّحَابَةِ أَجْمَعِيْنَ، وَعَنِ التَّابِعيْنَ وَتَابِعِى التَّابِعِيْنَ بِإِحْسَانٍ إِلَى يَوْمِ الدِّيْن. </a:t>
            </a:r>
            <a:endParaRPr lang="en-US"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26050655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3999"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666696" y="44624"/>
            <a:ext cx="7715304" cy="646331"/>
          </a:xfrm>
          <a:prstGeom prst="rect">
            <a:avLst/>
          </a:prstGeom>
        </p:spPr>
        <p:txBody>
          <a:bodyPr wrap="square">
            <a:spAutoFit/>
          </a:bodyPr>
          <a:lstStyle/>
          <a:p>
            <a:pPr algn="ctr" fontAlgn="auto">
              <a:spcBef>
                <a:spcPts val="0"/>
              </a:spcBef>
              <a:spcAft>
                <a:spcPts val="0"/>
              </a:spcAft>
              <a:defRPr/>
            </a:pPr>
            <a:r>
              <a:rPr lang="en-US" sz="3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Syahadah</a:t>
            </a:r>
            <a:endParaRPr lang="en-US"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0" y="1715324"/>
            <a:ext cx="9144000" cy="1754326"/>
          </a:xfrm>
          <a:prstGeom prst="rect">
            <a:avLst/>
          </a:prstGeom>
          <a:solidFill>
            <a:schemeClr val="tx2">
              <a:lumMod val="60000"/>
              <a:lumOff val="40000"/>
              <a:alpha val="8000"/>
            </a:schemeClr>
          </a:solidFill>
        </p:spPr>
        <p:txBody>
          <a:bodyPr wrap="square">
            <a:spAutoFit/>
          </a:bodyPr>
          <a:lstStyle/>
          <a:p>
            <a:pPr algn="ctr" rtl="1"/>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وَأَشْهَدُ أنْ لَا إلَهَ إلَّا الله، </a:t>
            </a:r>
            <a:endParaRPr lang="en-US"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a:p>
            <a:pPr algn="ctr" rtl="1"/>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وَاَشْهَدُ أَنَّ مُحَمَّدًا عَبْدُهُ وَرَسُولُه.</a:t>
            </a:r>
            <a:endParaRPr lang="ms-MY" sz="5400"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endParaRPr>
          </a:p>
        </p:txBody>
      </p:sp>
      <p:sp>
        <p:nvSpPr>
          <p:cNvPr id="5" name="TextBox 4"/>
          <p:cNvSpPr txBox="1"/>
          <p:nvPr/>
        </p:nvSpPr>
        <p:spPr>
          <a:xfrm>
            <a:off x="0" y="4451628"/>
            <a:ext cx="9144000" cy="1569660"/>
          </a:xfrm>
          <a:prstGeom prst="rect">
            <a:avLst/>
          </a:prstGeom>
          <a:solidFill>
            <a:schemeClr val="tx2">
              <a:lumMod val="60000"/>
              <a:lumOff val="40000"/>
              <a:alpha val="51000"/>
            </a:schemeClr>
          </a:solidFill>
          <a:ln w="12700">
            <a:noFill/>
          </a:ln>
        </p:spPr>
        <p:txBody>
          <a:bodyPr wrap="square">
            <a:spAutoFit/>
          </a:bodyPr>
          <a:lstStyle/>
          <a:p>
            <a:pPr algn="ctr" fontAlgn="auto">
              <a:spcBef>
                <a:spcPts val="0"/>
              </a:spcBef>
              <a:spcAft>
                <a:spcPts val="0"/>
              </a:spcAft>
              <a:defRPr/>
            </a:pPr>
            <a:r>
              <a:rPr lang="en-US" sz="24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 </a:t>
            </a:r>
            <a:r>
              <a:rPr lang="en-US" sz="24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4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4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4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4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4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4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sesungguhnya</a:t>
            </a:r>
            <a:r>
              <a:rPr lang="en-US" sz="24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4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4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4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tuhan</a:t>
            </a:r>
            <a:r>
              <a:rPr lang="en-US" sz="24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4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melainkan</a:t>
            </a:r>
            <a:r>
              <a:rPr lang="en-US" sz="24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Allah Yang </a:t>
            </a:r>
            <a:r>
              <a:rPr lang="en-US" sz="24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Maha</a:t>
            </a:r>
            <a:r>
              <a:rPr lang="en-US" sz="24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4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Esa</a:t>
            </a:r>
            <a:r>
              <a:rPr lang="en-US" sz="24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4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4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4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juga</a:t>
            </a:r>
            <a:r>
              <a:rPr lang="en-US" sz="24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4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4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4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4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4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4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4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Nabi</a:t>
            </a:r>
            <a:r>
              <a:rPr lang="en-US" sz="24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Muhammad SAW </a:t>
            </a:r>
            <a:r>
              <a:rPr lang="en-US" sz="24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itu</a:t>
            </a:r>
            <a:r>
              <a:rPr lang="en-US" sz="24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4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adalah</a:t>
            </a:r>
            <a:r>
              <a:rPr lang="en-US" sz="24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4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hambaNya</a:t>
            </a:r>
            <a:r>
              <a:rPr lang="en-US" sz="24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4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4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4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RasulNya</a:t>
            </a:r>
            <a:r>
              <a:rPr lang="en-US" sz="24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t>
            </a:r>
            <a:endParaRPr lang="en-US" sz="2400" b="1" dirty="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20912989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p:cNvSpPr>
            <a:spLocks noGrp="1"/>
          </p:cNvSpPr>
          <p:nvPr>
            <p:ph type="title"/>
          </p:nvPr>
        </p:nvSpPr>
        <p:spPr/>
        <p:txBody>
          <a:bodyPr/>
          <a:lstStyle/>
          <a:p>
            <a:pPr eaLnBrk="1" hangingPunct="1"/>
            <a:endParaRPr lang="ms-MY" smtClean="0"/>
          </a:p>
        </p:txBody>
      </p:sp>
      <p:sp>
        <p:nvSpPr>
          <p:cNvPr id="77827" name="Content Placeholder 2"/>
          <p:cNvSpPr>
            <a:spLocks noGrp="1"/>
          </p:cNvSpPr>
          <p:nvPr>
            <p:ph idx="1"/>
          </p:nvPr>
        </p:nvSpPr>
        <p:spPr/>
        <p:txBody>
          <a:bodyPr/>
          <a:lstStyle/>
          <a:p>
            <a:pPr eaLnBrk="1" hangingPunct="1"/>
            <a:endParaRPr lang="ms-MY" smtClean="0"/>
          </a:p>
        </p:txBody>
      </p:sp>
      <p:pic>
        <p:nvPicPr>
          <p:cNvPr id="77828" name="Picture 2" descr="C:\Users\wanshahril\Desktop\slide koso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251520" y="3856980"/>
            <a:ext cx="8555511" cy="1938992"/>
          </a:xfrm>
          <a:prstGeom prst="rect">
            <a:avLst/>
          </a:prstGeom>
        </p:spPr>
        <p:style>
          <a:lnRef idx="1">
            <a:schemeClr val="dk1"/>
          </a:lnRef>
          <a:fillRef idx="2">
            <a:schemeClr val="dk1"/>
          </a:fillRef>
          <a:effectRef idx="1">
            <a:schemeClr val="dk1"/>
          </a:effectRef>
          <a:fontRef idx="minor">
            <a:schemeClr val="dk1"/>
          </a:fontRef>
        </p:style>
        <p:txBody>
          <a:bodyPr>
            <a:spAutoFit/>
          </a:bodyPr>
          <a:lstStyle/>
          <a:p>
            <a:pPr algn="ctr">
              <a:defRPr/>
            </a:pP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Ya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Allah,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Ampunkanlah</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Dosa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Golongan</a:t>
            </a:r>
            <a:r>
              <a:rPr lang="ar-SA"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Muslimin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Dan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Muslimat</a:t>
            </a:r>
            <a:r>
              <a:rPr lang="en-US"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Mu’minin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Dan </a:t>
            </a:r>
            <a:r>
              <a:rPr lang="en-US"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Mu’minaat</a:t>
            </a:r>
            <a:r>
              <a:rPr lang="en-US"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samada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yang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masih</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hidup</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atau</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yang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telah</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mati</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Sesungguhnya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En</a:t>
            </a:r>
            <a:r>
              <a:rPr lang="en-US"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g</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kau</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Maha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Mendengar</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dan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Maha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Memakbulkan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segala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permintaan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p>
        </p:txBody>
      </p:sp>
      <p:sp>
        <p:nvSpPr>
          <p:cNvPr id="6" name="Rectangle 5"/>
          <p:cNvSpPr/>
          <p:nvPr/>
        </p:nvSpPr>
        <p:spPr>
          <a:xfrm>
            <a:off x="250825" y="1484313"/>
            <a:ext cx="8532813" cy="2308225"/>
          </a:xfrm>
          <a:prstGeom prst="rect">
            <a:avLst/>
          </a:prstGeom>
        </p:spPr>
        <p:style>
          <a:lnRef idx="1">
            <a:schemeClr val="accent4"/>
          </a:lnRef>
          <a:fillRef idx="2">
            <a:schemeClr val="accent4"/>
          </a:fillRef>
          <a:effectRef idx="1">
            <a:schemeClr val="accent4"/>
          </a:effectRef>
          <a:fontRef idx="minor">
            <a:schemeClr val="dk1"/>
          </a:fontRef>
        </p:style>
        <p:txBody>
          <a:bodyPr>
            <a:spAutoFit/>
          </a:bodyPr>
          <a:lstStyle/>
          <a:p>
            <a:pPr algn="ctr" rtl="1">
              <a:defRPr/>
            </a:pPr>
            <a:r>
              <a:rPr lang="ar-EG"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اغْفِرْ </a:t>
            </a:r>
            <a:r>
              <a:rPr lang="ar-SA"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لِ</a:t>
            </a:r>
            <a:r>
              <a:rPr lang="ar-EG"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لْمُؤْمِنِيْنَ وَالْمُؤْمِنَاتِ</a:t>
            </a:r>
            <a:r>
              <a:rPr lang="ar-SA"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 وَا</a:t>
            </a:r>
            <a:r>
              <a:rPr lang="ar-EG"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ل</a:t>
            </a:r>
            <a:r>
              <a:rPr lang="ar-SA"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a:t>
            </a:r>
            <a:r>
              <a:rPr lang="ar-EG"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مُسْلِمِيْنَ</a:t>
            </a:r>
            <a:r>
              <a:rPr lang="ar-SA"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 </a:t>
            </a:r>
            <a:r>
              <a:rPr lang="ar-EG"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وَالْمُسْلِمَاتِ</a:t>
            </a:r>
            <a:r>
              <a:rPr lang="ar-SA"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a:t>
            </a:r>
            <a:r>
              <a:rPr lang="ar-EG"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 الأَحْيَاءِ مِنْهُمْ وَالأَمْوَات</a:t>
            </a:r>
            <a:r>
              <a:rPr lang="ar-SA"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a:t>
            </a:r>
            <a:r>
              <a:rPr lang="ar-EG" sz="4800" b="1" dirty="0">
                <a:solidFill>
                  <a:prstClr val="black"/>
                </a:solidFill>
                <a:effectLst>
                  <a:outerShdw blurRad="38100" dist="38100" dir="2700000" algn="tl">
                    <a:srgbClr val="000000">
                      <a:alpha val="43137"/>
                    </a:srgbClr>
                  </a:outerShdw>
                </a:effectLst>
              </a:rPr>
              <a:t> </a:t>
            </a:r>
            <a:endParaRPr lang="ar-SA" sz="4800" b="1" dirty="0">
              <a:solidFill>
                <a:prstClr val="black"/>
              </a:solidFill>
              <a:effectLst>
                <a:outerShdw blurRad="38100" dist="38100" dir="2700000" algn="tl">
                  <a:srgbClr val="000000">
                    <a:alpha val="43137"/>
                  </a:srgbClr>
                </a:outerShdw>
              </a:effectLst>
            </a:endParaRPr>
          </a:p>
          <a:p>
            <a:pPr algn="ctr" rtl="1">
              <a:defRPr/>
            </a:pPr>
            <a:r>
              <a:rPr lang="ar-EG"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إِنَّكَ سَمِيْعٌ قَرِيْبٌ مُجِيْبُ الدَّعَوَات. </a:t>
            </a:r>
            <a:endParaRPr lang="en-US"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223415862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le 1"/>
          <p:cNvSpPr>
            <a:spLocks noGrp="1"/>
          </p:cNvSpPr>
          <p:nvPr>
            <p:ph type="title"/>
          </p:nvPr>
        </p:nvSpPr>
        <p:spPr/>
        <p:txBody>
          <a:bodyPr/>
          <a:lstStyle/>
          <a:p>
            <a:pPr eaLnBrk="1" hangingPunct="1"/>
            <a:endParaRPr lang="ms-MY" smtClean="0"/>
          </a:p>
        </p:txBody>
      </p:sp>
      <p:sp>
        <p:nvSpPr>
          <p:cNvPr id="78851" name="Content Placeholder 2"/>
          <p:cNvSpPr>
            <a:spLocks noGrp="1"/>
          </p:cNvSpPr>
          <p:nvPr>
            <p:ph idx="1"/>
          </p:nvPr>
        </p:nvSpPr>
        <p:spPr/>
        <p:txBody>
          <a:bodyPr/>
          <a:lstStyle/>
          <a:p>
            <a:pPr eaLnBrk="1" hangingPunct="1"/>
            <a:endParaRPr lang="ms-MY" smtClean="0"/>
          </a:p>
        </p:txBody>
      </p:sp>
      <p:pic>
        <p:nvPicPr>
          <p:cNvPr id="78852" name="Picture 2" descr="C:\Users\wanshahril\Desktop\slide koso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8600"/>
            <a:ext cx="9144000" cy="708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179388" y="1724025"/>
            <a:ext cx="8785225" cy="1446550"/>
          </a:xfrm>
          <a:prstGeom prst="rect">
            <a:avLst/>
          </a:prstGeom>
        </p:spPr>
        <p:style>
          <a:lnRef idx="1">
            <a:schemeClr val="accent4"/>
          </a:lnRef>
          <a:fillRef idx="2">
            <a:schemeClr val="accent4"/>
          </a:fillRef>
          <a:effectRef idx="1">
            <a:schemeClr val="accent4"/>
          </a:effectRef>
          <a:fontRef idx="minor">
            <a:schemeClr val="dk1"/>
          </a:fontRef>
        </p:style>
        <p:txBody>
          <a:bodyPr>
            <a:spAutoFit/>
          </a:bodyPr>
          <a:lstStyle/>
          <a:p>
            <a:pPr algn="ctr">
              <a:defRPr/>
            </a:pPr>
            <a:r>
              <a:rPr lang="ar-EG" sz="4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أَعِزَّ الْإِسْلَامَ وَالْمُسْلِمِيْنَ، وَأَذِلَّ الشِّرْكَ وَالْمُشْرِكِيْنَ، وَدَمِّرْ أَعْدَاءَكَ أَعْدَاءَ الدِّيْن وَانْصُرْ عِبَادَكَ الْمُؤْمِنِيْن. </a:t>
            </a:r>
          </a:p>
        </p:txBody>
      </p:sp>
      <p:sp>
        <p:nvSpPr>
          <p:cNvPr id="7" name="Rectangle 6"/>
          <p:cNvSpPr/>
          <p:nvPr/>
        </p:nvSpPr>
        <p:spPr>
          <a:xfrm>
            <a:off x="179512" y="4077072"/>
            <a:ext cx="8784976" cy="1323439"/>
          </a:xfrm>
          <a:prstGeom prst="rect">
            <a:avLst/>
          </a:prstGeom>
        </p:spPr>
        <p:style>
          <a:lnRef idx="1">
            <a:schemeClr val="dk1"/>
          </a:lnRef>
          <a:fillRef idx="2">
            <a:schemeClr val="dk1"/>
          </a:fillRef>
          <a:effectRef idx="1">
            <a:schemeClr val="dk1"/>
          </a:effectRef>
          <a:fontRef idx="minor">
            <a:schemeClr val="dk1"/>
          </a:fontRef>
        </p:style>
        <p:txBody>
          <a:bodyPr>
            <a:spAutoFit/>
          </a:bodyPr>
          <a:lstStyle/>
          <a:p>
            <a:pPr algn="ctr">
              <a:defRPr/>
            </a:pP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Ya</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Allah!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Daulatkan</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Islam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dan</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muliakan</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orang Islam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dan</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hinakanlah</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kesyirikan</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dan</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orang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Musyrik</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dan</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hancurkanlah</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musuh-musuh</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Islam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dan</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berilah</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kemenangan</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kepada</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hamba</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-Mu. </a:t>
            </a:r>
            <a:endParaRPr lang="ms-MY"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401750308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1"/>
          <p:cNvSpPr>
            <a:spLocks noGrp="1"/>
          </p:cNvSpPr>
          <p:nvPr>
            <p:ph type="title"/>
          </p:nvPr>
        </p:nvSpPr>
        <p:spPr/>
        <p:txBody>
          <a:bodyPr/>
          <a:lstStyle/>
          <a:p>
            <a:pPr eaLnBrk="1" hangingPunct="1"/>
            <a:endParaRPr lang="ms-MY" smtClean="0"/>
          </a:p>
        </p:txBody>
      </p:sp>
      <p:sp>
        <p:nvSpPr>
          <p:cNvPr id="79875" name="Content Placeholder 2"/>
          <p:cNvSpPr>
            <a:spLocks noGrp="1"/>
          </p:cNvSpPr>
          <p:nvPr>
            <p:ph idx="1"/>
          </p:nvPr>
        </p:nvSpPr>
        <p:spPr/>
        <p:txBody>
          <a:bodyPr/>
          <a:lstStyle/>
          <a:p>
            <a:pPr eaLnBrk="1" hangingPunct="1"/>
            <a:endParaRPr lang="ms-MY" smtClean="0"/>
          </a:p>
        </p:txBody>
      </p:sp>
      <p:pic>
        <p:nvPicPr>
          <p:cNvPr id="79876" name="Picture 2" descr="C:\Users\wanshahril\Desktop\slide koso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8600"/>
            <a:ext cx="9144000" cy="708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179388" y="1746250"/>
            <a:ext cx="8785225" cy="1938992"/>
          </a:xfrm>
          <a:prstGeom prst="rect">
            <a:avLst/>
          </a:prstGeom>
        </p:spPr>
        <p:style>
          <a:lnRef idx="1">
            <a:schemeClr val="accent4"/>
          </a:lnRef>
          <a:fillRef idx="2">
            <a:schemeClr val="accent4"/>
          </a:fillRef>
          <a:effectRef idx="1">
            <a:schemeClr val="accent4"/>
          </a:effectRef>
          <a:fontRef idx="minor">
            <a:schemeClr val="dk1"/>
          </a:fontRef>
        </p:style>
        <p:txBody>
          <a:bodyPr>
            <a:spAutoFit/>
          </a:bodyPr>
          <a:lstStyle/>
          <a:p>
            <a:pPr algn="ctr">
              <a:defRPr/>
            </a:pPr>
            <a:r>
              <a:rPr lang="ar-EG" sz="40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أَصْلِحْ لَنَا دِيْنَنَا الَّذِيْ هُوَ عِصْمَةُ أَمْرِنَا، وَأَصْلِحْ لَنَا دُنْيَانَا الَّتِيْ فِيْهَا مَعَاشُنَا، وَأَصْلِحْ لَنَا أَخِرَتَنَا الَّتِيْ فِيْهَا مَعَادُنَا، وَاجْعَلِ الْحَيَاةَ زِيَادَةً لَنَا فِيْ كُلِّ خَيْرٍ، وَاجْعَلِ الْمَوْتَ رَاحَةً لَنَا مِنْ كُلِّ شَرٍّ.</a:t>
            </a:r>
          </a:p>
        </p:txBody>
      </p:sp>
      <p:sp>
        <p:nvSpPr>
          <p:cNvPr id="7" name="Rectangle 6"/>
          <p:cNvSpPr/>
          <p:nvPr/>
        </p:nvSpPr>
        <p:spPr>
          <a:xfrm>
            <a:off x="179512" y="4077072"/>
            <a:ext cx="8784976" cy="1938992"/>
          </a:xfrm>
          <a:prstGeom prst="rect">
            <a:avLst/>
          </a:prstGeom>
        </p:spPr>
        <p:style>
          <a:lnRef idx="1">
            <a:schemeClr val="dk1"/>
          </a:lnRef>
          <a:fillRef idx="2">
            <a:schemeClr val="dk1"/>
          </a:fillRef>
          <a:effectRef idx="1">
            <a:schemeClr val="dk1"/>
          </a:effectRef>
          <a:fontRef idx="minor">
            <a:schemeClr val="dk1"/>
          </a:fontRef>
        </p:style>
        <p:txBody>
          <a:bodyPr>
            <a:spAutoFit/>
          </a:bodyPr>
          <a:lstStyle/>
          <a:p>
            <a:pPr algn="ctr">
              <a:defRPr/>
            </a:pP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Ya</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Allah!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Perbaikilah</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bagi</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agama kami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kerana</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ia</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penjaga</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urusan</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perbaikilah</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bagi</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dunia</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kerana</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didalamnya</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tempat</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kehidupan</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perbaikilah</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bagi</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akhirat</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kerana</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ia</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tempat</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kembali</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jadikanlah</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kehidupan</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sebagai</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kebaikan</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bagi</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dan</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jadikanlah</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kematian</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sebagai</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kerehatan</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daripada</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segala</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kejahatan</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t>
            </a:r>
            <a:endParaRPr lang="ms-MY"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254063692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8" name="Picture 4"/>
          <p:cNvPicPr>
            <a:picLocks noChangeAspect="1" noChangeArrowheads="1"/>
          </p:cNvPicPr>
          <p:nvPr/>
        </p:nvPicPr>
        <p:blipFill>
          <a:blip r:embed="rId2">
            <a:extLst>
              <a:ext uri="{28A0092B-C50C-407E-A947-70E740481C1C}">
                <a14:useLocalDpi xmlns:a14="http://schemas.microsoft.com/office/drawing/2010/main" val="0"/>
              </a:ext>
            </a:extLst>
          </a:blip>
          <a:srcRect r="2687"/>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Tree>
    <p:extLst>
      <p:ext uri="{BB962C8B-B14F-4D97-AF65-F5344CB8AC3E}">
        <p14:creationId xmlns:p14="http://schemas.microsoft.com/office/powerpoint/2010/main" val="93876545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2" name="Picture 2"/>
          <p:cNvPicPr>
            <a:picLocks noChangeAspect="1" noChangeArrowheads="1"/>
          </p:cNvPicPr>
          <p:nvPr/>
        </p:nvPicPr>
        <p:blipFill>
          <a:blip r:embed="rId2">
            <a:extLst>
              <a:ext uri="{28A0092B-C50C-407E-A947-70E740481C1C}">
                <a14:useLocalDpi xmlns:a14="http://schemas.microsoft.com/office/drawing/2010/main" val="0"/>
              </a:ext>
            </a:extLst>
          </a:blip>
          <a:srcRect r="4916"/>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81923" name="Content Placeholder 2"/>
          <p:cNvSpPr>
            <a:spLocks noGrp="1"/>
          </p:cNvSpPr>
          <p:nvPr>
            <p:ph idx="1"/>
          </p:nvPr>
        </p:nvSpPr>
        <p:spPr/>
        <p:txBody>
          <a:bodyPr/>
          <a:lstStyle/>
          <a:p>
            <a:pPr eaLnBrk="1" hangingPunct="1"/>
            <a:endParaRPr lang="ms-MY" smtClean="0"/>
          </a:p>
        </p:txBody>
      </p:sp>
    </p:spTree>
    <p:extLst>
      <p:ext uri="{BB962C8B-B14F-4D97-AF65-F5344CB8AC3E}">
        <p14:creationId xmlns:p14="http://schemas.microsoft.com/office/powerpoint/2010/main" val="156626566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tle 1"/>
          <p:cNvSpPr>
            <a:spLocks noGrp="1"/>
          </p:cNvSpPr>
          <p:nvPr>
            <p:ph type="title"/>
          </p:nvPr>
        </p:nvSpPr>
        <p:spPr/>
        <p:txBody>
          <a:bodyPr/>
          <a:lstStyle/>
          <a:p>
            <a:pPr eaLnBrk="1" hangingPunct="1"/>
            <a:endParaRPr lang="en-MY" smtClean="0"/>
          </a:p>
        </p:txBody>
      </p:sp>
      <p:sp>
        <p:nvSpPr>
          <p:cNvPr id="82947" name="Content Placeholder 2"/>
          <p:cNvSpPr>
            <a:spLocks noGrp="1"/>
          </p:cNvSpPr>
          <p:nvPr>
            <p:ph idx="1"/>
          </p:nvPr>
        </p:nvSpPr>
        <p:spPr/>
        <p:txBody>
          <a:bodyPr/>
          <a:lstStyle/>
          <a:p>
            <a:pPr eaLnBrk="1" hangingPunct="1"/>
            <a:endParaRPr lang="en-MY" smtClean="0"/>
          </a:p>
        </p:txBody>
      </p:sp>
      <p:pic>
        <p:nvPicPr>
          <p:cNvPr id="82948" name="Picture 3" descr="C:\Users\wanshahril\Desktop\slide koso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3" y="-26988"/>
            <a:ext cx="9180513" cy="688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60"/>
          <p:cNvSpPr txBox="1">
            <a:spLocks noChangeArrowheads="1"/>
          </p:cNvSpPr>
          <p:nvPr/>
        </p:nvSpPr>
        <p:spPr bwMode="auto">
          <a:xfrm>
            <a:off x="228602" y="1315502"/>
            <a:ext cx="8735886" cy="4785926"/>
          </a:xfrm>
          <a:prstGeom prst="rect">
            <a:avLst/>
          </a:prstGeom>
          <a:gradFill>
            <a:gsLst>
              <a:gs pos="0">
                <a:schemeClr val="accent4">
                  <a:tint val="50000"/>
                  <a:satMod val="300000"/>
                  <a:alpha val="6000"/>
                </a:schemeClr>
              </a:gs>
              <a:gs pos="35000">
                <a:schemeClr val="accent4">
                  <a:tint val="37000"/>
                  <a:satMod val="300000"/>
                </a:schemeClr>
              </a:gs>
              <a:gs pos="100000">
                <a:schemeClr val="accent4">
                  <a:tint val="15000"/>
                  <a:satMod val="350000"/>
                </a:schemeClr>
              </a:gs>
            </a:gsLst>
          </a:gradFill>
          <a:ln>
            <a:headEnd/>
            <a:tailEnd/>
          </a:ln>
        </p:spPr>
        <p:style>
          <a:lnRef idx="1">
            <a:schemeClr val="accent4"/>
          </a:lnRef>
          <a:fillRef idx="2">
            <a:schemeClr val="accent4"/>
          </a:fillRef>
          <a:effectRef idx="1">
            <a:schemeClr val="accent4"/>
          </a:effectRef>
          <a:fontRef idx="minor">
            <a:schemeClr val="dk1"/>
          </a:fontRef>
        </p:style>
        <p:txBody>
          <a:bodyPr>
            <a:spAutoFit/>
          </a:bodyPr>
          <a:lstStyle/>
          <a:p>
            <a:pPr algn="ctr" fontAlgn="base">
              <a:spcBef>
                <a:spcPct val="0"/>
              </a:spcBef>
              <a:spcAft>
                <a:spcPct val="0"/>
              </a:spcAft>
              <a:defRPr/>
            </a:pPr>
            <a:r>
              <a:rPr lang="ar-EG" sz="3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 </a:t>
            </a:r>
            <a:r>
              <a:rPr lang="ar-EG" sz="40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رَبَّنَا ظَلَمْنَا أَنْفُسَنَا وَإِنْ لَمْ تَغْفِرْ لَنَا وَتَرْحَمْنَا لَنَكُوْنَنَّ مِنَ الْخَاسِرِيْنَ. </a:t>
            </a:r>
            <a:endParaRPr lang="en-US" sz="40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fontAlgn="base">
              <a:spcBef>
                <a:spcPct val="0"/>
              </a:spcBef>
              <a:spcAft>
                <a:spcPct val="0"/>
              </a:spcAft>
              <a:defRPr/>
            </a:pPr>
            <a:r>
              <a:rPr lang="ar-EG" sz="40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رَبَّنَا آتِنَا فِي الدُّنْيَا حَسَنَةً وَفِي الآخِرَةِ حَسَنَةً  وَقِنَا عَذَابَ النَّارِ. وَصَلَّى اللهُ عَلىَ سَيِّدِنَا مُحَمَّدٍ وَعَلىَ آلِهِ وَصَحْبِهِ وَسَلَّمْ. وَالْحَمْدُ للهِ رَبِّ الْعَالَمِيْنَ.</a:t>
            </a:r>
            <a:endParaRPr lang="en-US" sz="40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fontAlgn="base">
              <a:spcBef>
                <a:spcPct val="0"/>
              </a:spcBef>
              <a:spcAft>
                <a:spcPct val="0"/>
              </a:spcAft>
              <a:defRPr/>
            </a:pPr>
            <a:r>
              <a:rPr lang="en-US" sz="2400" b="1" dirty="0" err="1">
                <a:ln w="12700">
                  <a:solidFill>
                    <a:sysClr val="windowText" lastClr="000000"/>
                  </a:solidFill>
                </a:ln>
                <a:solidFill>
                  <a:srgbClr val="FFC0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Ya</a:t>
            </a:r>
            <a:r>
              <a:rPr lang="en-US" sz="2400" b="1" dirty="0">
                <a:ln w="12700">
                  <a:solidFill>
                    <a:sysClr val="windowText" lastClr="000000"/>
                  </a:solidFill>
                </a:ln>
                <a:solidFill>
                  <a:srgbClr val="FFC0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Allah …</a:t>
            </a:r>
          </a:p>
          <a:p>
            <a:pPr algn="ctr" fontAlgn="base">
              <a:spcBef>
                <a:spcPct val="0"/>
              </a:spcBef>
              <a:spcAft>
                <a:spcPct val="0"/>
              </a:spcAft>
              <a:defRPr/>
            </a:pP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Kami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Telah</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Menzalimi</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Diri</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Sendiri</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p>
          <a:p>
            <a:pPr algn="ctr" fontAlgn="base">
              <a:spcBef>
                <a:spcPct val="0"/>
              </a:spcBef>
              <a:spcAft>
                <a:spcPct val="0"/>
              </a:spcAft>
              <a:defRPr/>
            </a:pP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Dan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Sekiranya</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Engkau</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Tidak</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Mengampunkan</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Dan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Merahmati</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Nescaya</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Akan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Menjadi</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Orang Yang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Rugi</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a:t>
            </a:r>
          </a:p>
          <a:p>
            <a:pPr algn="ctr" fontAlgn="base">
              <a:spcBef>
                <a:spcPct val="0"/>
              </a:spcBef>
              <a:spcAft>
                <a:spcPct val="0"/>
              </a:spcAft>
              <a:defRPr/>
            </a:pPr>
            <a:r>
              <a:rPr lang="en-US" sz="2400" b="1" dirty="0" err="1">
                <a:ln w="12700">
                  <a:solidFill>
                    <a:sysClr val="windowText" lastClr="000000"/>
                  </a:solidFill>
                </a:ln>
                <a:solidFill>
                  <a:srgbClr val="FFC0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Ya</a:t>
            </a:r>
            <a:r>
              <a:rPr lang="en-US" sz="2400" b="1" dirty="0">
                <a:ln w="12700">
                  <a:solidFill>
                    <a:sysClr val="windowText" lastClr="000000"/>
                  </a:solidFill>
                </a:ln>
                <a:solidFill>
                  <a:srgbClr val="FFC0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Allah… </a:t>
            </a:r>
          </a:p>
          <a:p>
            <a:pPr algn="ctr" fontAlgn="base">
              <a:spcBef>
                <a:spcPct val="0"/>
              </a:spcBef>
              <a:spcAft>
                <a:spcPct val="0"/>
              </a:spcAft>
              <a:defRPr/>
            </a:pP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Kurniakanlah</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Kepada</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Kebaikan</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Di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Dunia</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Dan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Kebaikan</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Di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Akhirat</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Serta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Hindarilah</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Dari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Seksaan</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Neraka</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a:t>
            </a:r>
          </a:p>
        </p:txBody>
      </p:sp>
    </p:spTree>
    <p:extLst>
      <p:ext uri="{BB962C8B-B14F-4D97-AF65-F5344CB8AC3E}">
        <p14:creationId xmlns:p14="http://schemas.microsoft.com/office/powerpoint/2010/main" val="348604451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584385" y="260648"/>
            <a:ext cx="8382000" cy="91440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5400" b="1" dirty="0" err="1">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Wahai</a:t>
            </a:r>
            <a:r>
              <a:rPr lang="en-US" sz="5400" b="1" dirty="0">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 </a:t>
            </a:r>
            <a:r>
              <a:rPr lang="en-US" sz="5400" b="1" dirty="0" err="1">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Hamba-hamba</a:t>
            </a:r>
            <a:r>
              <a:rPr lang="en-US" sz="5400" b="1" dirty="0">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 Allah….</a:t>
            </a:r>
          </a:p>
        </p:txBody>
      </p:sp>
      <p:sp>
        <p:nvSpPr>
          <p:cNvPr id="4" name="Rectangle 3"/>
          <p:cNvSpPr/>
          <p:nvPr/>
        </p:nvSpPr>
        <p:spPr>
          <a:xfrm>
            <a:off x="179512" y="1508518"/>
            <a:ext cx="8858280" cy="4524315"/>
          </a:xfrm>
          <a:prstGeom prst="rect">
            <a:avLst/>
          </a:prstGeom>
        </p:spPr>
        <p:style>
          <a:lnRef idx="1">
            <a:schemeClr val="accent1"/>
          </a:lnRef>
          <a:fillRef idx="2">
            <a:schemeClr val="accent1"/>
          </a:fillRef>
          <a:effectRef idx="1">
            <a:schemeClr val="accent1"/>
          </a:effectRef>
          <a:fontRef idx="minor">
            <a:schemeClr val="dk1"/>
          </a:fontRef>
        </p:style>
        <p:txBody>
          <a:bodyPr>
            <a:spAutoFit/>
          </a:bodyPr>
          <a:lstStyle/>
          <a:p>
            <a:pPr algn="ctr" eaLnBrk="0" hangingPunct="0">
              <a:defRPr/>
            </a:pP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Sesungguhnya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ALLAH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menyuruh</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berlaku</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adil</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berbuat</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kebaikan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serta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memberi</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bantuan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kepada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kaum</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kerabat</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melarang</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daripada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melakukan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perbuatan-perbuatan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keji</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mungkar</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serta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kezaliman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Ia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mengajar</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kamu</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dengan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suruhan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larangannya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ini</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supaya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kamu</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mengambil</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peringatan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mematuhinya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a:t>
            </a:r>
          </a:p>
        </p:txBody>
      </p:sp>
    </p:spTree>
    <p:extLst>
      <p:ext uri="{BB962C8B-B14F-4D97-AF65-F5344CB8AC3E}">
        <p14:creationId xmlns:p14="http://schemas.microsoft.com/office/powerpoint/2010/main" val="303215058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6988"/>
            <a:ext cx="9144000" cy="685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a:spLocks noChangeArrowheads="1"/>
          </p:cNvSpPr>
          <p:nvPr/>
        </p:nvSpPr>
        <p:spPr bwMode="auto">
          <a:xfrm>
            <a:off x="381000" y="1322744"/>
            <a:ext cx="8382000" cy="5230456"/>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a:lstStyle/>
          <a:p>
            <a:pPr marL="419100" indent="-382588" algn="ctr" eaLnBrk="0" hangingPunct="0">
              <a:lnSpc>
                <a:spcPct val="90000"/>
              </a:lnSpc>
              <a:defRPr/>
            </a:pPr>
            <a:r>
              <a:rPr lang="en-US" sz="3000" b="1" i="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p>
          <a:p>
            <a:pPr marL="419100" indent="-382588" algn="ctr" eaLnBrk="0" hangingPunct="0">
              <a:lnSpc>
                <a:spcPct val="90000"/>
              </a:lnSpc>
              <a:defRPr/>
            </a:pP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Nescaya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Dia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Akan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Mengingatimu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p>
          <a:p>
            <a:pPr marL="419100" indent="-382588" algn="ctr" eaLnBrk="0" hangingPunct="0">
              <a:lnSpc>
                <a:spcPct val="90000"/>
              </a:lnSpc>
              <a:defRPr/>
            </a:pP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Bersyukurlah</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Di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Atas</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Nikmat-nikmatNya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Nescaya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Dia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Akan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Menambahkan</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Lagi</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Nikmat</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Itu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Kepadamu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dan</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Pohonlah</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p>
          <a:p>
            <a:pPr marL="419100" indent="-382588" algn="ctr" eaLnBrk="0" hangingPunct="0">
              <a:lnSpc>
                <a:spcPct val="90000"/>
              </a:lnSpc>
              <a:defRPr/>
            </a:pP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Dari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Kelebihannya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Nescaya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Akan</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Diberikannya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Kepadamu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Dan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Sesungguhnya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Mengingati</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Allah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Itu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Lebih</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Besar</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Faedah</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Dan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Kesannya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Dan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Ingatlah</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Allah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Mengetahui</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Apa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Yang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Kamu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Kerjakan</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a:t>
            </a:r>
          </a:p>
        </p:txBody>
      </p:sp>
      <p:sp>
        <p:nvSpPr>
          <p:cNvPr id="4" name="Rectangle 3"/>
          <p:cNvSpPr/>
          <p:nvPr/>
        </p:nvSpPr>
        <p:spPr>
          <a:xfrm>
            <a:off x="395536" y="260648"/>
            <a:ext cx="8382000" cy="91440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sv-SE" sz="4400" b="1" dirty="0">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Maka Ingatlah Allah Yang Maha Agung </a:t>
            </a:r>
            <a:endParaRPr lang="en-US" sz="4400" b="1" dirty="0">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endParaRPr>
          </a:p>
        </p:txBody>
      </p:sp>
    </p:spTree>
    <p:extLst>
      <p:ext uri="{BB962C8B-B14F-4D97-AF65-F5344CB8AC3E}">
        <p14:creationId xmlns:p14="http://schemas.microsoft.com/office/powerpoint/2010/main" val="127339245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0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225" y="0"/>
            <a:ext cx="91217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0" y="836712"/>
            <a:ext cx="9144000" cy="5986254"/>
          </a:xfrm>
          <a:prstGeom prst="rect">
            <a:avLst/>
          </a:prstGeom>
          <a:solidFill>
            <a:schemeClr val="bg1">
              <a:alpha val="56000"/>
            </a:schemeClr>
          </a:solidFill>
        </p:spPr>
        <p:txBody>
          <a:bodyPr>
            <a:spAutoFit/>
          </a:bodyPr>
          <a:lstStyle/>
          <a:p>
            <a:pPr algn="ctr">
              <a:defRPr/>
            </a:pPr>
            <a:r>
              <a:rPr lang="en-MY" sz="1600" b="1" dirty="0">
                <a:solidFill>
                  <a:prstClr val="black"/>
                </a:solidFill>
                <a:effectLst>
                  <a:outerShdw blurRad="38100" dist="38100" dir="2700000" algn="tl">
                    <a:srgbClr val="000000">
                      <a:alpha val="43137"/>
                    </a:srgbClr>
                  </a:outerShdw>
                </a:effectLst>
                <a:cs typeface="Arial" charset="0"/>
              </a:rPr>
              <a:t>INTISARI KHUTBAH JUMAAT PADA </a:t>
            </a:r>
            <a:r>
              <a:rPr lang="ar-SA" sz="1600" b="1" dirty="0" smtClean="0">
                <a:solidFill>
                  <a:prstClr val="black"/>
                </a:solidFill>
                <a:effectLst>
                  <a:outerShdw blurRad="38100" dist="38100" dir="2700000" algn="tl">
                    <a:srgbClr val="000000">
                      <a:alpha val="43137"/>
                    </a:srgbClr>
                  </a:outerShdw>
                </a:effectLst>
              </a:rPr>
              <a:t>31</a:t>
            </a:r>
            <a:r>
              <a:rPr lang="en-US" sz="1600" b="1" dirty="0" smtClean="0">
                <a:solidFill>
                  <a:prstClr val="black"/>
                </a:solidFill>
                <a:effectLst>
                  <a:outerShdw blurRad="38100" dist="38100" dir="2700000" algn="tl">
                    <a:srgbClr val="000000">
                      <a:alpha val="43137"/>
                    </a:srgbClr>
                  </a:outerShdw>
                </a:effectLst>
                <a:cs typeface="Arial" charset="0"/>
              </a:rPr>
              <a:t>/05/2019</a:t>
            </a:r>
            <a:endParaRPr lang="en-MY" sz="1600" b="1" dirty="0">
              <a:solidFill>
                <a:prstClr val="black"/>
              </a:solidFill>
              <a:effectLst>
                <a:outerShdw blurRad="38100" dist="38100" dir="2700000" algn="tl">
                  <a:srgbClr val="000000">
                    <a:alpha val="43137"/>
                  </a:srgbClr>
                </a:outerShdw>
              </a:effectLst>
              <a:cs typeface="Arial" charset="0"/>
            </a:endParaRPr>
          </a:p>
          <a:p>
            <a:pPr algn="ctr">
              <a:defRPr/>
            </a:pPr>
            <a:endParaRPr lang="en-MY" sz="100" b="1" dirty="0">
              <a:solidFill>
                <a:prstClr val="black"/>
              </a:solidFill>
              <a:effectLst>
                <a:outerShdw blurRad="38100" dist="38100" dir="2700000" algn="tl">
                  <a:srgbClr val="000000">
                    <a:alpha val="43137"/>
                  </a:srgbClr>
                </a:outerShdw>
              </a:effectLst>
              <a:cs typeface="Arial" charset="0"/>
            </a:endParaRPr>
          </a:p>
          <a:p>
            <a:pPr algn="ctr">
              <a:defRPr/>
            </a:pPr>
            <a:r>
              <a:rPr lang="en-MY" sz="2000" b="1" dirty="0" smtClean="0">
                <a:solidFill>
                  <a:srgbClr val="FFFF00"/>
                </a:solidFill>
                <a:effectLst>
                  <a:glow rad="101600">
                    <a:prstClr val="black">
                      <a:alpha val="60000"/>
                    </a:prstClr>
                  </a:glow>
                  <a:outerShdw blurRad="38100" dist="38100" dir="2700000" algn="tl">
                    <a:srgbClr val="000000">
                      <a:alpha val="43137"/>
                    </a:srgbClr>
                  </a:outerShdw>
                </a:effectLst>
                <a:cs typeface="Arial" charset="0"/>
              </a:rPr>
              <a:t>TAJUK</a:t>
            </a:r>
            <a:r>
              <a:rPr lang="en-US" sz="2000" b="1" dirty="0" smtClean="0">
                <a:solidFill>
                  <a:srgbClr val="FFFF00"/>
                </a:solidFill>
                <a:effectLst>
                  <a:glow rad="101600">
                    <a:prstClr val="black">
                      <a:alpha val="60000"/>
                    </a:prstClr>
                  </a:glow>
                  <a:outerShdw blurRad="38100" dist="38100" dir="2700000" algn="tl">
                    <a:srgbClr val="000000">
                      <a:alpha val="43137"/>
                    </a:srgbClr>
                  </a:outerShdw>
                </a:effectLst>
                <a:cs typeface="Arial" charset="0"/>
              </a:rPr>
              <a:t>: RAMADHAN YANG DITANGISI</a:t>
            </a:r>
          </a:p>
          <a:p>
            <a:pPr algn="ctr">
              <a:defRPr/>
            </a:pPr>
            <a:endParaRPr lang="en-US" sz="800" b="1" dirty="0" smtClean="0">
              <a:solidFill>
                <a:srgbClr val="FFFF00"/>
              </a:solidFill>
              <a:effectLst>
                <a:glow rad="101600">
                  <a:prstClr val="black">
                    <a:alpha val="60000"/>
                  </a:prstClr>
                </a:glow>
                <a:outerShdw blurRad="38100" dist="38100" dir="2700000" algn="tl">
                  <a:srgbClr val="000000">
                    <a:alpha val="43137"/>
                  </a:srgbClr>
                </a:outerShdw>
              </a:effectLst>
              <a:cs typeface="Arial" charset="0"/>
            </a:endParaRPr>
          </a:p>
          <a:p>
            <a:pPr marL="457200" indent="-457200" algn="just">
              <a:buFontTx/>
              <a:buAutoNum type="arabicPeriod"/>
              <a:defRPr/>
            </a:pPr>
            <a:r>
              <a:rPr lang="sv-SE" sz="1900" b="1" dirty="0" smtClean="0">
                <a:solidFill>
                  <a:prstClr val="black"/>
                </a:solidFill>
                <a:effectLst>
                  <a:glow rad="101600">
                    <a:prstClr val="white">
                      <a:alpha val="60000"/>
                    </a:prstClr>
                  </a:glow>
                </a:effectLst>
                <a:cs typeface="Arial" charset="0"/>
              </a:rPr>
              <a:t>KINI</a:t>
            </a:r>
            <a:r>
              <a:rPr lang="sv-SE" sz="1900" b="1" dirty="0">
                <a:solidFill>
                  <a:prstClr val="black"/>
                </a:solidFill>
                <a:effectLst>
                  <a:glow rad="101600">
                    <a:prstClr val="white">
                      <a:alpha val="60000"/>
                    </a:prstClr>
                  </a:glow>
                </a:effectLst>
                <a:cs typeface="Arial" charset="0"/>
              </a:rPr>
              <a:t>, KITA DIPENGHUJUNG RAMADAN. PARA </a:t>
            </a:r>
            <a:r>
              <a:rPr lang="ar-SA" sz="1900" b="1" dirty="0">
                <a:solidFill>
                  <a:prstClr val="black"/>
                </a:solidFill>
                <a:effectLst>
                  <a:glow rad="101600">
                    <a:prstClr val="white">
                      <a:alpha val="60000"/>
                    </a:prstClr>
                  </a:glow>
                </a:effectLst>
              </a:rPr>
              <a:t>السلف الصالح </a:t>
            </a:r>
            <a:r>
              <a:rPr lang="en-US" sz="1900" b="1" dirty="0" smtClean="0">
                <a:solidFill>
                  <a:prstClr val="black"/>
                </a:solidFill>
                <a:effectLst>
                  <a:glow rad="101600">
                    <a:prstClr val="white">
                      <a:alpha val="60000"/>
                    </a:prstClr>
                  </a:glow>
                </a:effectLst>
                <a:cs typeface="Arial" charset="0"/>
              </a:rPr>
              <a:t> </a:t>
            </a:r>
            <a:r>
              <a:rPr lang="sv-SE" sz="1900" b="1" dirty="0" smtClean="0">
                <a:solidFill>
                  <a:prstClr val="black"/>
                </a:solidFill>
                <a:effectLst>
                  <a:glow rad="101600">
                    <a:prstClr val="white">
                      <a:alpha val="60000"/>
                    </a:prstClr>
                  </a:glow>
                </a:effectLst>
                <a:cs typeface="Arial" charset="0"/>
              </a:rPr>
              <a:t>LEBIH </a:t>
            </a:r>
            <a:r>
              <a:rPr lang="sv-SE" sz="1900" b="1" dirty="0">
                <a:solidFill>
                  <a:prstClr val="black"/>
                </a:solidFill>
                <a:effectLst>
                  <a:glow rad="101600">
                    <a:prstClr val="white">
                      <a:alpha val="60000"/>
                    </a:prstClr>
                  </a:glow>
                </a:effectLst>
                <a:cs typeface="Arial" charset="0"/>
              </a:rPr>
              <a:t>MERANCAKKAN LAGI USAHA MERAIH BARAKAH DAN MENEMUI LAILATUL QADR. BERBEZA DENGAN SETENGAH MUSLIM KINI YANG SEMAKIN SIBUK MENYEDIAKAN APA SAHAJA UNTUK MENYAMBUT IDUL FITRI DAN MENGABAIKAN PELUANG BARAKAH DAN LAILATUL QADR</a:t>
            </a:r>
            <a:r>
              <a:rPr lang="sv-SE" sz="1900" b="1" dirty="0" smtClean="0">
                <a:solidFill>
                  <a:prstClr val="black"/>
                </a:solidFill>
                <a:effectLst>
                  <a:glow rad="101600">
                    <a:prstClr val="white">
                      <a:alpha val="60000"/>
                    </a:prstClr>
                  </a:glow>
                </a:effectLst>
                <a:cs typeface="Arial" charset="0"/>
              </a:rPr>
              <a:t>.</a:t>
            </a:r>
          </a:p>
          <a:p>
            <a:pPr marL="457200" indent="-457200" algn="just">
              <a:buFontTx/>
              <a:buAutoNum type="arabicPeriod"/>
              <a:defRPr/>
            </a:pPr>
            <a:endParaRPr lang="sv-SE" sz="1000" b="1" dirty="0">
              <a:solidFill>
                <a:prstClr val="black"/>
              </a:solidFill>
              <a:effectLst>
                <a:glow rad="101600">
                  <a:prstClr val="white">
                    <a:alpha val="60000"/>
                  </a:prstClr>
                </a:glow>
              </a:effectLst>
              <a:cs typeface="Arial" charset="0"/>
            </a:endParaRPr>
          </a:p>
          <a:p>
            <a:pPr marL="457200" indent="-457200" algn="just">
              <a:buFontTx/>
              <a:buAutoNum type="arabicPeriod"/>
              <a:defRPr/>
            </a:pPr>
            <a:r>
              <a:rPr lang="sv-SE" b="1" dirty="0" smtClean="0">
                <a:solidFill>
                  <a:prstClr val="black"/>
                </a:solidFill>
                <a:effectLst>
                  <a:glow rad="101600">
                    <a:prstClr val="white">
                      <a:alpha val="60000"/>
                    </a:prstClr>
                  </a:glow>
                </a:effectLst>
                <a:cs typeface="Arial" charset="0"/>
              </a:rPr>
              <a:t>KITA </a:t>
            </a:r>
            <a:r>
              <a:rPr lang="sv-SE" b="1" dirty="0">
                <a:solidFill>
                  <a:prstClr val="black"/>
                </a:solidFill>
                <a:effectLst>
                  <a:glow rad="101600">
                    <a:prstClr val="white">
                      <a:alpha val="60000"/>
                    </a:prstClr>
                  </a:glow>
                </a:effectLst>
                <a:cs typeface="Arial" charset="0"/>
              </a:rPr>
              <a:t>SEWAJARNYA SEMAKIN GIGIH MERAIH BARAKAH  DAN LAILATUL QADR DI HUJUNG RAMADAN INI KERANA</a:t>
            </a:r>
            <a:r>
              <a:rPr lang="sv-SE" b="1" dirty="0" smtClean="0">
                <a:solidFill>
                  <a:prstClr val="black"/>
                </a:solidFill>
                <a:effectLst>
                  <a:glow rad="101600">
                    <a:prstClr val="white">
                      <a:alpha val="60000"/>
                    </a:prstClr>
                  </a:glow>
                </a:effectLst>
                <a:cs typeface="Arial" charset="0"/>
              </a:rPr>
              <a:t>:</a:t>
            </a:r>
          </a:p>
          <a:p>
            <a:pPr algn="just">
              <a:defRPr/>
            </a:pPr>
            <a:r>
              <a:rPr lang="sv-SE" b="1" dirty="0">
                <a:solidFill>
                  <a:prstClr val="black"/>
                </a:solidFill>
                <a:effectLst>
                  <a:glow rad="101600">
                    <a:prstClr val="white">
                      <a:alpha val="60000"/>
                    </a:prstClr>
                  </a:glow>
                </a:effectLst>
                <a:cs typeface="Arial" charset="0"/>
              </a:rPr>
              <a:t>	</a:t>
            </a:r>
            <a:r>
              <a:rPr lang="sv-SE" b="1" dirty="0" smtClean="0">
                <a:solidFill>
                  <a:prstClr val="black"/>
                </a:solidFill>
                <a:effectLst>
                  <a:glow rad="101600">
                    <a:prstClr val="white">
                      <a:alpha val="60000"/>
                    </a:prstClr>
                  </a:glow>
                </a:effectLst>
                <a:cs typeface="Arial" charset="0"/>
              </a:rPr>
              <a:t>i</a:t>
            </a:r>
            <a:r>
              <a:rPr lang="sv-SE" b="1" dirty="0">
                <a:solidFill>
                  <a:prstClr val="black"/>
                </a:solidFill>
                <a:effectLst>
                  <a:glow rad="101600">
                    <a:prstClr val="white">
                      <a:alpha val="60000"/>
                    </a:prstClr>
                  </a:glow>
                </a:effectLst>
                <a:cs typeface="Arial" charset="0"/>
              </a:rPr>
              <a:t>.  </a:t>
            </a:r>
            <a:r>
              <a:rPr lang="sv-SE" b="1" dirty="0" smtClean="0">
                <a:solidFill>
                  <a:prstClr val="black"/>
                </a:solidFill>
                <a:effectLst>
                  <a:glow rad="101600">
                    <a:prstClr val="white">
                      <a:alpha val="60000"/>
                    </a:prstClr>
                  </a:glow>
                </a:effectLst>
                <a:cs typeface="Arial" charset="0"/>
              </a:rPr>
              <a:t> AKAN </a:t>
            </a:r>
            <a:r>
              <a:rPr lang="sv-SE" b="1" dirty="0">
                <a:solidFill>
                  <a:prstClr val="black"/>
                </a:solidFill>
                <a:effectLst>
                  <a:glow rad="101600">
                    <a:prstClr val="white">
                      <a:alpha val="60000"/>
                    </a:prstClr>
                  </a:glow>
                </a:effectLst>
                <a:cs typeface="Arial" charset="0"/>
              </a:rPr>
              <a:t>TURUT BERLALU PELUANG ANUGERAH DAN BERKAT RAMADAN</a:t>
            </a:r>
            <a:r>
              <a:rPr lang="sv-SE" b="1" dirty="0" smtClean="0">
                <a:solidFill>
                  <a:prstClr val="black"/>
                </a:solidFill>
                <a:effectLst>
                  <a:glow rad="101600">
                    <a:prstClr val="white">
                      <a:alpha val="60000"/>
                    </a:prstClr>
                  </a:glow>
                </a:effectLst>
                <a:cs typeface="Arial" charset="0"/>
              </a:rPr>
              <a:t>.</a:t>
            </a:r>
          </a:p>
          <a:p>
            <a:pPr algn="just">
              <a:defRPr/>
            </a:pPr>
            <a:r>
              <a:rPr lang="sv-SE" b="1" dirty="0">
                <a:solidFill>
                  <a:prstClr val="black"/>
                </a:solidFill>
                <a:effectLst>
                  <a:glow rad="101600">
                    <a:prstClr val="white">
                      <a:alpha val="60000"/>
                    </a:prstClr>
                  </a:glow>
                </a:effectLst>
                <a:cs typeface="Arial" charset="0"/>
              </a:rPr>
              <a:t>	</a:t>
            </a:r>
            <a:r>
              <a:rPr lang="sv-SE" b="1" dirty="0" smtClean="0">
                <a:solidFill>
                  <a:prstClr val="black"/>
                </a:solidFill>
                <a:effectLst>
                  <a:glow rad="101600">
                    <a:prstClr val="white">
                      <a:alpha val="60000"/>
                    </a:prstClr>
                  </a:glow>
                </a:effectLst>
                <a:cs typeface="Arial" charset="0"/>
              </a:rPr>
              <a:t>ii</a:t>
            </a:r>
            <a:r>
              <a:rPr lang="sv-SE" b="1" dirty="0">
                <a:solidFill>
                  <a:prstClr val="black"/>
                </a:solidFill>
                <a:effectLst>
                  <a:glow rad="101600">
                    <a:prstClr val="white">
                      <a:alpha val="60000"/>
                    </a:prstClr>
                  </a:glow>
                </a:effectLst>
                <a:cs typeface="Arial" charset="0"/>
              </a:rPr>
              <a:t>. </a:t>
            </a:r>
            <a:r>
              <a:rPr lang="sv-SE" b="1" dirty="0" smtClean="0">
                <a:solidFill>
                  <a:prstClr val="black"/>
                </a:solidFill>
                <a:effectLst>
                  <a:glow rad="101600">
                    <a:prstClr val="white">
                      <a:alpha val="60000"/>
                    </a:prstClr>
                  </a:glow>
                </a:effectLst>
                <a:cs typeface="Arial" charset="0"/>
              </a:rPr>
              <a:t> AKAN </a:t>
            </a:r>
            <a:r>
              <a:rPr lang="sv-SE" b="1" dirty="0">
                <a:solidFill>
                  <a:prstClr val="black"/>
                </a:solidFill>
                <a:effectLst>
                  <a:glow rad="101600">
                    <a:prstClr val="white">
                      <a:alpha val="60000"/>
                    </a:prstClr>
                  </a:glow>
                </a:effectLst>
                <a:cs typeface="Arial" charset="0"/>
              </a:rPr>
              <a:t>TIADA LAGI JAMINAN KHUSUS PENGAMPUNAN DOSA DI BULAN </a:t>
            </a:r>
            <a:r>
              <a:rPr lang="sv-SE" b="1" dirty="0" smtClean="0">
                <a:solidFill>
                  <a:prstClr val="black"/>
                </a:solidFill>
                <a:effectLst>
                  <a:glow rad="101600">
                    <a:prstClr val="white">
                      <a:alpha val="60000"/>
                    </a:prstClr>
                  </a:glow>
                </a:effectLst>
                <a:cs typeface="Arial" charset="0"/>
              </a:rPr>
              <a:t>LAIN.</a:t>
            </a:r>
          </a:p>
          <a:p>
            <a:pPr marL="457200" indent="-457200" algn="just">
              <a:buFontTx/>
              <a:buAutoNum type="arabicPeriod"/>
              <a:defRPr/>
            </a:pPr>
            <a:endParaRPr lang="sv-SE" sz="1000" b="1" dirty="0">
              <a:solidFill>
                <a:prstClr val="black"/>
              </a:solidFill>
              <a:effectLst>
                <a:glow rad="101600">
                  <a:prstClr val="white">
                    <a:alpha val="60000"/>
                  </a:prstClr>
                </a:glow>
              </a:effectLst>
              <a:cs typeface="Arial" charset="0"/>
            </a:endParaRPr>
          </a:p>
          <a:p>
            <a:pPr marL="342900" indent="-342900" algn="just">
              <a:buFontTx/>
              <a:buAutoNum type="arabicPeriod" startAt="3"/>
              <a:defRPr/>
            </a:pPr>
            <a:r>
              <a:rPr lang="sv-SE" sz="1900" b="1" dirty="0" smtClean="0">
                <a:solidFill>
                  <a:prstClr val="black"/>
                </a:solidFill>
                <a:effectLst>
                  <a:glow rad="101600">
                    <a:prstClr val="white">
                      <a:alpha val="60000"/>
                    </a:prstClr>
                  </a:glow>
                </a:effectLst>
                <a:cs typeface="Arial" charset="0"/>
              </a:rPr>
              <a:t>KITA </a:t>
            </a:r>
            <a:r>
              <a:rPr lang="sv-SE" sz="1900" b="1" dirty="0">
                <a:solidFill>
                  <a:prstClr val="black"/>
                </a:solidFill>
                <a:effectLst>
                  <a:glow rad="101600">
                    <a:prstClr val="white">
                      <a:alpha val="60000"/>
                    </a:prstClr>
                  </a:glow>
                </a:effectLst>
                <a:cs typeface="Arial" charset="0"/>
              </a:rPr>
              <a:t>TIDAK BERUPAYA MENJAMIN AKAN BERTEMU LAGI DENGAN </a:t>
            </a:r>
            <a:r>
              <a:rPr lang="sv-SE" sz="1900" b="1" dirty="0" smtClean="0">
                <a:solidFill>
                  <a:prstClr val="black"/>
                </a:solidFill>
                <a:effectLst>
                  <a:glow rad="101600">
                    <a:prstClr val="white">
                      <a:alpha val="60000"/>
                    </a:prstClr>
                  </a:glow>
                </a:effectLst>
                <a:cs typeface="Arial" charset="0"/>
              </a:rPr>
              <a:t>RAMADAN YANG AKAN PERGI </a:t>
            </a:r>
            <a:r>
              <a:rPr lang="sv-SE" sz="1900" b="1" dirty="0">
                <a:solidFill>
                  <a:prstClr val="black"/>
                </a:solidFill>
                <a:effectLst>
                  <a:glow rad="101600">
                    <a:prstClr val="white">
                      <a:alpha val="60000"/>
                    </a:prstClr>
                  </a:glow>
                </a:effectLst>
                <a:cs typeface="Arial" charset="0"/>
              </a:rPr>
              <a:t>BERSAMA 1001 KEISTIMEWAAN DAN GANJARAN </a:t>
            </a:r>
            <a:r>
              <a:rPr lang="sv-SE" sz="1900" b="1" dirty="0" smtClean="0">
                <a:solidFill>
                  <a:prstClr val="black"/>
                </a:solidFill>
                <a:effectLst>
                  <a:glow rad="101600">
                    <a:prstClr val="white">
                      <a:alpha val="60000"/>
                    </a:prstClr>
                  </a:glow>
                </a:effectLst>
                <a:cs typeface="Arial" charset="0"/>
              </a:rPr>
              <a:t>PAHALA </a:t>
            </a:r>
            <a:r>
              <a:rPr lang="sv-SE" sz="1900" b="1" dirty="0">
                <a:solidFill>
                  <a:prstClr val="black"/>
                </a:solidFill>
                <a:effectLst>
                  <a:glow rad="101600">
                    <a:prstClr val="white">
                      <a:alpha val="60000"/>
                    </a:prstClr>
                  </a:glow>
                </a:effectLst>
                <a:cs typeface="Arial" charset="0"/>
              </a:rPr>
              <a:t>YANG MENJADI </a:t>
            </a:r>
            <a:r>
              <a:rPr lang="sv-SE" sz="1900" b="1" dirty="0" smtClean="0">
                <a:solidFill>
                  <a:prstClr val="black"/>
                </a:solidFill>
                <a:effectLst>
                  <a:glow rad="101600">
                    <a:prstClr val="white">
                      <a:alpha val="60000"/>
                    </a:prstClr>
                  </a:glow>
                </a:effectLst>
                <a:cs typeface="Arial" charset="0"/>
              </a:rPr>
              <a:t>RAHMAT KE </a:t>
            </a:r>
            <a:r>
              <a:rPr lang="sv-SE" sz="1900" b="1" dirty="0">
                <a:solidFill>
                  <a:prstClr val="black"/>
                </a:solidFill>
                <a:effectLst>
                  <a:glow rad="101600">
                    <a:prstClr val="white">
                      <a:alpha val="60000"/>
                    </a:prstClr>
                  </a:glow>
                </a:effectLst>
                <a:cs typeface="Arial" charset="0"/>
              </a:rPr>
              <a:t>SYURGA ILAHI. AJAL MAUT </a:t>
            </a:r>
            <a:r>
              <a:rPr lang="sv-SE" sz="1900" b="1" dirty="0" smtClean="0">
                <a:solidFill>
                  <a:prstClr val="black"/>
                </a:solidFill>
                <a:effectLst>
                  <a:glow rad="101600">
                    <a:prstClr val="white">
                      <a:alpha val="60000"/>
                    </a:prstClr>
                  </a:glow>
                </a:effectLst>
                <a:cs typeface="Arial" charset="0"/>
              </a:rPr>
              <a:t>KETENTUAN </a:t>
            </a:r>
            <a:r>
              <a:rPr lang="sv-SE" sz="1900" b="1" dirty="0">
                <a:solidFill>
                  <a:prstClr val="black"/>
                </a:solidFill>
                <a:effectLst>
                  <a:glow rad="101600">
                    <a:prstClr val="white">
                      <a:alpha val="60000"/>
                    </a:prstClr>
                  </a:glow>
                </a:effectLst>
                <a:cs typeface="Arial" charset="0"/>
              </a:rPr>
              <a:t>ILAHI</a:t>
            </a:r>
            <a:r>
              <a:rPr lang="sv-SE" sz="1900" b="1" dirty="0" smtClean="0">
                <a:solidFill>
                  <a:prstClr val="black"/>
                </a:solidFill>
                <a:effectLst>
                  <a:glow rad="101600">
                    <a:prstClr val="white">
                      <a:alpha val="60000"/>
                    </a:prstClr>
                  </a:glow>
                </a:effectLst>
                <a:cs typeface="Arial" charset="0"/>
              </a:rPr>
              <a:t>.</a:t>
            </a:r>
          </a:p>
          <a:p>
            <a:pPr algn="just">
              <a:defRPr/>
            </a:pPr>
            <a:endParaRPr lang="sv-SE" sz="1400" b="1" dirty="0" smtClean="0">
              <a:solidFill>
                <a:prstClr val="black"/>
              </a:solidFill>
              <a:effectLst>
                <a:glow rad="101600">
                  <a:prstClr val="white">
                    <a:alpha val="60000"/>
                  </a:prstClr>
                </a:glow>
              </a:effectLst>
              <a:cs typeface="Arial" charset="0"/>
            </a:endParaRPr>
          </a:p>
          <a:p>
            <a:pPr algn="just">
              <a:defRPr/>
            </a:pPr>
            <a:r>
              <a:rPr lang="sv-SE" sz="2000" b="1" dirty="0" smtClean="0">
                <a:solidFill>
                  <a:prstClr val="black"/>
                </a:solidFill>
                <a:effectLst>
                  <a:glow rad="101600">
                    <a:prstClr val="white">
                      <a:alpha val="60000"/>
                    </a:prstClr>
                  </a:glow>
                </a:effectLst>
                <a:cs typeface="Arial" charset="0"/>
              </a:rPr>
              <a:t>4.     MARILAH </a:t>
            </a:r>
            <a:r>
              <a:rPr lang="sv-SE" sz="2000" b="1" dirty="0">
                <a:solidFill>
                  <a:prstClr val="black"/>
                </a:solidFill>
                <a:effectLst>
                  <a:glow rad="101600">
                    <a:prstClr val="white">
                      <a:alpha val="60000"/>
                    </a:prstClr>
                  </a:glow>
                </a:effectLst>
                <a:cs typeface="Arial" charset="0"/>
              </a:rPr>
              <a:t>KITA MENGERAH TENAGA, USAHA DAN MENGIKHLASKAN AMALAN</a:t>
            </a:r>
            <a:r>
              <a:rPr lang="sv-SE" sz="2000" b="1" dirty="0" smtClean="0">
                <a:solidFill>
                  <a:prstClr val="black"/>
                </a:solidFill>
                <a:effectLst>
                  <a:glow rad="101600">
                    <a:prstClr val="white">
                      <a:alpha val="60000"/>
                    </a:prstClr>
                  </a:glow>
                </a:effectLst>
                <a:cs typeface="Arial" charset="0"/>
              </a:rPr>
              <a:t>:</a:t>
            </a:r>
          </a:p>
          <a:p>
            <a:pPr algn="just">
              <a:defRPr/>
            </a:pPr>
            <a:r>
              <a:rPr lang="sv-SE" sz="2000" b="1" dirty="0" smtClean="0">
                <a:solidFill>
                  <a:prstClr val="black"/>
                </a:solidFill>
                <a:effectLst>
                  <a:glow rad="101600">
                    <a:prstClr val="white">
                      <a:alpha val="60000"/>
                    </a:prstClr>
                  </a:glow>
                </a:effectLst>
                <a:cs typeface="Arial" charset="0"/>
              </a:rPr>
              <a:t>	i</a:t>
            </a:r>
            <a:r>
              <a:rPr lang="sv-SE" sz="2000" b="1" dirty="0">
                <a:solidFill>
                  <a:prstClr val="black"/>
                </a:solidFill>
                <a:effectLst>
                  <a:glow rad="101600">
                    <a:prstClr val="white">
                      <a:alpha val="60000"/>
                    </a:prstClr>
                  </a:glow>
                </a:effectLst>
                <a:cs typeface="Arial" charset="0"/>
              </a:rPr>
              <a:t>. MERAIH SEBANYAK-BANYAKNYA GANJARAN LUMAYAN DARIPADA ALLAH</a:t>
            </a:r>
            <a:r>
              <a:rPr lang="sv-SE" sz="2000" b="1" dirty="0" smtClean="0">
                <a:solidFill>
                  <a:prstClr val="black"/>
                </a:solidFill>
                <a:effectLst>
                  <a:glow rad="101600">
                    <a:prstClr val="white">
                      <a:alpha val="60000"/>
                    </a:prstClr>
                  </a:glow>
                </a:effectLst>
                <a:cs typeface="Arial" charset="0"/>
              </a:rPr>
              <a:t>.</a:t>
            </a:r>
          </a:p>
          <a:p>
            <a:pPr algn="just">
              <a:defRPr/>
            </a:pPr>
            <a:r>
              <a:rPr lang="sv-SE" sz="2000" b="1" dirty="0">
                <a:solidFill>
                  <a:prstClr val="black"/>
                </a:solidFill>
                <a:effectLst>
                  <a:glow rad="101600">
                    <a:prstClr val="white">
                      <a:alpha val="60000"/>
                    </a:prstClr>
                  </a:glow>
                </a:effectLst>
                <a:cs typeface="Arial" charset="0"/>
              </a:rPr>
              <a:t>	</a:t>
            </a:r>
            <a:r>
              <a:rPr lang="sv-SE" sz="2000" b="1" dirty="0" smtClean="0">
                <a:solidFill>
                  <a:prstClr val="black"/>
                </a:solidFill>
                <a:effectLst>
                  <a:glow rad="101600">
                    <a:prstClr val="white">
                      <a:alpha val="60000"/>
                    </a:prstClr>
                  </a:glow>
                </a:effectLst>
                <a:cs typeface="Arial" charset="0"/>
              </a:rPr>
              <a:t>ii</a:t>
            </a:r>
            <a:r>
              <a:rPr lang="sv-SE" sz="2000" b="1" dirty="0">
                <a:solidFill>
                  <a:prstClr val="black"/>
                </a:solidFill>
                <a:effectLst>
                  <a:glow rad="101600">
                    <a:prstClr val="white">
                      <a:alpha val="60000"/>
                    </a:prstClr>
                  </a:glow>
                </a:effectLst>
                <a:cs typeface="Arial" charset="0"/>
              </a:rPr>
              <a:t>. MENERUSKAN PUASA HAKIKI</a:t>
            </a:r>
            <a:r>
              <a:rPr lang="sv-SE" sz="2000" b="1" dirty="0" smtClean="0">
                <a:solidFill>
                  <a:prstClr val="black"/>
                </a:solidFill>
                <a:effectLst>
                  <a:glow rad="101600">
                    <a:prstClr val="white">
                      <a:alpha val="60000"/>
                    </a:prstClr>
                  </a:glow>
                </a:effectLst>
                <a:cs typeface="Arial" charset="0"/>
              </a:rPr>
              <a:t>.</a:t>
            </a:r>
          </a:p>
          <a:p>
            <a:pPr algn="just">
              <a:defRPr/>
            </a:pPr>
            <a:r>
              <a:rPr lang="sv-SE" sz="2000" b="1" dirty="0">
                <a:solidFill>
                  <a:prstClr val="black"/>
                </a:solidFill>
                <a:effectLst>
                  <a:glow rad="101600">
                    <a:prstClr val="white">
                      <a:alpha val="60000"/>
                    </a:prstClr>
                  </a:glow>
                </a:effectLst>
                <a:cs typeface="Arial" charset="0"/>
              </a:rPr>
              <a:t>	</a:t>
            </a:r>
            <a:r>
              <a:rPr lang="sv-SE" sz="2000" b="1" dirty="0" smtClean="0">
                <a:solidFill>
                  <a:prstClr val="black"/>
                </a:solidFill>
                <a:effectLst>
                  <a:glow rad="101600">
                    <a:prstClr val="white">
                      <a:alpha val="60000"/>
                    </a:prstClr>
                  </a:glow>
                </a:effectLst>
                <a:cs typeface="Arial" charset="0"/>
              </a:rPr>
              <a:t>iii</a:t>
            </a:r>
            <a:r>
              <a:rPr lang="sv-SE" sz="2000" b="1" dirty="0">
                <a:solidFill>
                  <a:prstClr val="black"/>
                </a:solidFill>
                <a:effectLst>
                  <a:glow rad="101600">
                    <a:prstClr val="white">
                      <a:alpha val="60000"/>
                    </a:prstClr>
                  </a:glow>
                </a:effectLst>
                <a:cs typeface="Arial" charset="0"/>
              </a:rPr>
              <a:t>. TERUS BERDOA DAN BERUSAHA </a:t>
            </a:r>
            <a:r>
              <a:rPr lang="sv-SE" sz="2000" b="1" dirty="0" smtClean="0">
                <a:solidFill>
                  <a:prstClr val="black"/>
                </a:solidFill>
                <a:effectLst>
                  <a:glow rad="101600">
                    <a:prstClr val="white">
                      <a:alpha val="60000"/>
                    </a:prstClr>
                  </a:glow>
                </a:effectLst>
                <a:cs typeface="Arial" charset="0"/>
              </a:rPr>
              <a:t>MENEMUI </a:t>
            </a:r>
            <a:r>
              <a:rPr lang="sv-SE" sz="2000" b="1" dirty="0">
                <a:solidFill>
                  <a:prstClr val="black"/>
                </a:solidFill>
                <a:effectLst>
                  <a:glow rad="101600">
                    <a:prstClr val="white">
                      <a:alpha val="60000"/>
                    </a:prstClr>
                  </a:glow>
                </a:effectLst>
                <a:cs typeface="Arial" charset="0"/>
              </a:rPr>
              <a:t>MALAM SERIBU BULAN.</a:t>
            </a:r>
          </a:p>
        </p:txBody>
      </p:sp>
    </p:spTree>
    <p:extLst>
      <p:ext uri="{BB962C8B-B14F-4D97-AF65-F5344CB8AC3E}">
        <p14:creationId xmlns:p14="http://schemas.microsoft.com/office/powerpoint/2010/main" val="304075711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3999"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815426" y="-27384"/>
            <a:ext cx="7500990" cy="1015663"/>
          </a:xfrm>
          <a:prstGeom prst="rect">
            <a:avLst/>
          </a:prstGeom>
        </p:spPr>
        <p:txBody>
          <a:bodyPr wrap="square">
            <a:spAutoFit/>
          </a:bodyPr>
          <a:lstStyle/>
          <a:p>
            <a:pPr algn="ctr" fontAlgn="auto">
              <a:spcBef>
                <a:spcPts val="0"/>
              </a:spcBef>
              <a:spcAft>
                <a:spcPts val="0"/>
              </a:spcAft>
              <a:defRPr/>
            </a:pP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Selawat</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Atas</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fontAlgn="auto">
              <a:spcBef>
                <a:spcPts val="0"/>
              </a:spcBef>
              <a:spcAft>
                <a:spcPts val="0"/>
              </a:spcAft>
              <a:defRPr/>
            </a:pP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Nabi</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Muhammad S.A.W</a:t>
            </a:r>
            <a:endPar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4" name="Rectangle 3"/>
          <p:cNvSpPr/>
          <p:nvPr/>
        </p:nvSpPr>
        <p:spPr>
          <a:xfrm>
            <a:off x="0" y="1859340"/>
            <a:ext cx="9144000" cy="1569660"/>
          </a:xfrm>
          <a:prstGeom prst="rect">
            <a:avLst/>
          </a:prstGeom>
          <a:solidFill>
            <a:schemeClr val="tx2">
              <a:lumMod val="40000"/>
              <a:lumOff val="60000"/>
              <a:alpha val="20000"/>
            </a:schemeClr>
          </a:solidFill>
        </p:spPr>
        <p:txBody>
          <a:bodyPr wrap="square">
            <a:spAutoFit/>
          </a:bodyPr>
          <a:lstStyle/>
          <a:p>
            <a:pPr lvl="0" algn="ctr" rtl="1" fontAlgn="base">
              <a:spcBef>
                <a:spcPct val="0"/>
              </a:spcBef>
              <a:spcAft>
                <a:spcPct val="0"/>
              </a:spcAft>
            </a:pPr>
            <a:r>
              <a:rPr lang="ar-EG"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اَللَّهُمَّ صَلِّ وَسَلِّمْ عَلَى </a:t>
            </a:r>
            <a:r>
              <a:rPr lang="ar-EG"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سَيِّدِنَا مُحَمَّدٍ، </a:t>
            </a:r>
            <a:r>
              <a:rPr lang="ar-EG"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وَعَلَى آَلِهِ </a:t>
            </a:r>
            <a:r>
              <a:rPr lang="ar-EG"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وَص</a:t>
            </a:r>
            <a:r>
              <a:rPr lang="ar-SA"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r>
              <a:rPr lang="ar-EG"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ح</a:t>
            </a:r>
            <a:r>
              <a:rPr lang="ar-SA"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r>
              <a:rPr lang="ar-EG"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بِهِ</a:t>
            </a:r>
            <a:r>
              <a:rPr lang="ar-SA"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r>
              <a:rPr lang="ar-EG"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a:t>
            </a:r>
            <a:r>
              <a:rPr lang="ar-EG"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وَمَنْ تَبِعَهُمْ بِإِحْسَانٍ إِلَى يَوْمِ الدِّيْنِ.</a:t>
            </a:r>
            <a:endParaRPr lang="ar-EG" sz="4800" dirty="0" smtClean="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endParaRPr>
          </a:p>
        </p:txBody>
      </p:sp>
      <p:sp>
        <p:nvSpPr>
          <p:cNvPr id="5" name="TextBox 4"/>
          <p:cNvSpPr txBox="1"/>
          <p:nvPr/>
        </p:nvSpPr>
        <p:spPr>
          <a:xfrm>
            <a:off x="0" y="4421430"/>
            <a:ext cx="9144000" cy="1815882"/>
          </a:xfrm>
          <a:prstGeom prst="rect">
            <a:avLst/>
          </a:prstGeom>
          <a:solidFill>
            <a:schemeClr val="tx2">
              <a:lumMod val="60000"/>
              <a:lumOff val="40000"/>
              <a:alpha val="52000"/>
            </a:schemeClr>
          </a:solidFill>
          <a:ln w="57150">
            <a:noFill/>
          </a:ln>
        </p:spPr>
        <p:txBody>
          <a:bodyPr wrap="square">
            <a:spAutoFit/>
          </a:bodyPr>
          <a:lstStyle/>
          <a:p>
            <a:pPr algn="ctr">
              <a:defRPr/>
            </a:pP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Ya</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Allah,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cucurilah</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rahmat</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sejahtera</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Nabi</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Muhammad SAW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keluarganya</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para</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sahabatnya</a:t>
            </a:r>
            <a:r>
              <a:rPr lang="en-US" sz="2800" b="1" dirty="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para</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pengikut</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baginda</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sehingga</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hari</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pembalasan</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
            </a:r>
            <a:endParaRPr lang="en-US" sz="2800" b="1" dirty="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20912989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3999"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714348" y="188640"/>
            <a:ext cx="7500990" cy="584775"/>
          </a:xfrm>
          <a:prstGeom prst="rect">
            <a:avLst/>
          </a:prstGeom>
        </p:spPr>
        <p:txBody>
          <a:bodyPr wrap="square">
            <a:spAutoFit/>
          </a:bodyPr>
          <a:lstStyle/>
          <a:p>
            <a:pPr algn="ctr" fontAlgn="auto">
              <a:spcBef>
                <a:spcPts val="0"/>
              </a:spcBef>
              <a:spcAft>
                <a:spcPts val="0"/>
              </a:spcAft>
              <a:defRPr/>
            </a:pP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Pesanan</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Taqwa</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0" y="1832501"/>
            <a:ext cx="9144000" cy="923330"/>
          </a:xfrm>
          <a:prstGeom prst="rect">
            <a:avLst/>
          </a:prstGeom>
          <a:solidFill>
            <a:schemeClr val="tx2">
              <a:lumMod val="60000"/>
              <a:lumOff val="40000"/>
              <a:alpha val="15000"/>
            </a:schemeClr>
          </a:solidFill>
        </p:spPr>
        <p:txBody>
          <a:bodyPr wrap="square">
            <a:spAutoFit/>
          </a:bodyPr>
          <a:lstStyle/>
          <a:p>
            <a:pPr algn="ctr" rtl="1"/>
            <a:r>
              <a:rPr lang="ar-SA"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أُوْصِيْكُمْ وَإِيَّايَ بِتَقْوَى اللهَ، فَقَدْ فَازَ الْمُتَّقُوْنَ.</a:t>
            </a:r>
            <a:endParaRPr lang="ms-MY" sz="5400" b="1" dirty="0">
              <a:ln>
                <a:solidFill>
                  <a:srgbClr val="FFC000"/>
                </a:solidFill>
              </a:ln>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endParaRPr>
          </a:p>
        </p:txBody>
      </p:sp>
      <p:sp>
        <p:nvSpPr>
          <p:cNvPr id="5" name="TextBox 4"/>
          <p:cNvSpPr txBox="1"/>
          <p:nvPr/>
        </p:nvSpPr>
        <p:spPr>
          <a:xfrm>
            <a:off x="0" y="3877414"/>
            <a:ext cx="9144000" cy="1384995"/>
          </a:xfrm>
          <a:prstGeom prst="rect">
            <a:avLst/>
          </a:prstGeom>
          <a:solidFill>
            <a:schemeClr val="tx2">
              <a:lumMod val="60000"/>
              <a:lumOff val="40000"/>
              <a:alpha val="53000"/>
            </a:schemeClr>
          </a:solidFill>
          <a:ln w="57150">
            <a:noFill/>
          </a:ln>
        </p:spPr>
        <p:txBody>
          <a:bodyPr wrap="square">
            <a:spAutoFit/>
          </a:bodyPr>
          <a:lstStyle/>
          <a:p>
            <a:pPr algn="ctr" fontAlgn="auto">
              <a:spcBef>
                <a:spcPts val="0"/>
              </a:spcBef>
              <a:spcAft>
                <a:spcPts val="0"/>
              </a:spcAft>
              <a:defRPr/>
            </a:pPr>
            <a:r>
              <a:rPr lang="en-US" sz="2800" b="1" dirty="0" err="1">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Bertakwalah</a:t>
            </a:r>
            <a:r>
              <a:rPr lang="en-US" sz="2800" b="1" dirty="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kepada</a:t>
            </a:r>
            <a:r>
              <a:rPr lang="en-US" sz="2800" b="1" dirty="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Allah SWT </a:t>
            </a:r>
            <a:r>
              <a:rPr lang="en-US" sz="2800" b="1" dirty="0" err="1">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dengan</a:t>
            </a:r>
            <a:r>
              <a:rPr lang="en-US" sz="2800" b="1" dirty="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bersungguh-sungguh</a:t>
            </a:r>
            <a:r>
              <a:rPr lang="en-US" sz="2800" b="1"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maka</a:t>
            </a:r>
            <a:r>
              <a:rPr lang="en-US" sz="2800" b="1"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berjayalah</a:t>
            </a:r>
            <a:r>
              <a:rPr lang="en-US" sz="2800" b="1"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mereka</a:t>
            </a:r>
            <a:r>
              <a:rPr lang="en-US" sz="2800" b="1"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yang </a:t>
            </a:r>
            <a:r>
              <a:rPr lang="en-US" sz="2800" b="1"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bertakwa</a:t>
            </a:r>
            <a:endParaRPr lang="en-US" sz="2800" b="1" dirty="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20912989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51975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3999"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Down Arrow Callout 3"/>
          <p:cNvSpPr/>
          <p:nvPr/>
        </p:nvSpPr>
        <p:spPr>
          <a:xfrm>
            <a:off x="595505" y="260648"/>
            <a:ext cx="5688632" cy="1440160"/>
          </a:xfrm>
          <a:prstGeom prst="downArrowCallout">
            <a:avLst>
              <a:gd name="adj1" fmla="val 50000"/>
              <a:gd name="adj2" fmla="val 25000"/>
              <a:gd name="adj3" fmla="val 25000"/>
              <a:gd name="adj4" fmla="val 64977"/>
            </a:avLst>
          </a:prstGeom>
          <a:solidFill>
            <a:srgbClr val="7030A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s-MY"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DI PENGHUJUNG BULAN RAMADHAN</a:t>
            </a:r>
            <a:endParaRPr lang="ms-MY" sz="24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5" name="Flowchart: Process 4"/>
          <p:cNvSpPr/>
          <p:nvPr/>
        </p:nvSpPr>
        <p:spPr>
          <a:xfrm>
            <a:off x="1246909" y="1700808"/>
            <a:ext cx="6800506" cy="1008112"/>
          </a:xfrm>
          <a:prstGeom prst="flowChartProcess">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ms-MY" sz="2200" dirty="0" smtClean="0">
                <a:ln>
                  <a:solidFill>
                    <a:sysClr val="windowText" lastClr="000000"/>
                  </a:solidFill>
                </a:ln>
                <a:effectLst>
                  <a:glow rad="101600">
                    <a:schemeClr val="tx1">
                      <a:alpha val="60000"/>
                    </a:schemeClr>
                  </a:glow>
                </a:effectLst>
                <a:latin typeface="Arial Black" pitchFamily="34" charset="0"/>
              </a:rPr>
              <a:t>Situasi Umum Masyarakat Sekeliling Disibukkan Dengan Hiruk-pikuk Menyambut Aidilfitri</a:t>
            </a:r>
            <a:endParaRPr lang="ms-MY" sz="2200" dirty="0">
              <a:ln>
                <a:solidFill>
                  <a:sysClr val="windowText" lastClr="000000"/>
                </a:solidFill>
              </a:ln>
              <a:effectLst>
                <a:glow rad="101600">
                  <a:schemeClr val="tx1">
                    <a:alpha val="60000"/>
                  </a:schemeClr>
                </a:glow>
              </a:effectLst>
              <a:latin typeface="Arial Black" pitchFamily="34" charset="0"/>
            </a:endParaRPr>
          </a:p>
        </p:txBody>
      </p:sp>
      <p:sp>
        <p:nvSpPr>
          <p:cNvPr id="6" name="Rounded Rectangle 5"/>
          <p:cNvSpPr/>
          <p:nvPr/>
        </p:nvSpPr>
        <p:spPr>
          <a:xfrm>
            <a:off x="2279932" y="3140968"/>
            <a:ext cx="5688632" cy="576064"/>
          </a:xfrm>
          <a:prstGeom prst="roundRect">
            <a:avLst/>
          </a:prstGeom>
          <a:blipFill>
            <a:blip r:embed="rId3">
              <a:duotone>
                <a:prstClr val="black"/>
                <a:schemeClr val="accent6">
                  <a:tint val="45000"/>
                  <a:satMod val="400000"/>
                </a:schemeClr>
              </a:duotone>
            </a:blip>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s-MY" sz="2400"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Gedung-gedung Perniagaan Menjadi Padat</a:t>
            </a:r>
            <a:endParaRPr lang="ms-MY" sz="2400"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7" name="Rounded Rectangle 6"/>
          <p:cNvSpPr/>
          <p:nvPr/>
        </p:nvSpPr>
        <p:spPr>
          <a:xfrm>
            <a:off x="2279932" y="3869432"/>
            <a:ext cx="5688632" cy="576064"/>
          </a:xfrm>
          <a:prstGeom prst="roundRect">
            <a:avLst/>
          </a:prstGeom>
          <a:blipFill>
            <a:blip r:embed="rId3">
              <a:duotone>
                <a:prstClr val="black"/>
                <a:schemeClr val="accent4">
                  <a:tint val="45000"/>
                  <a:satMod val="400000"/>
                </a:schemeClr>
              </a:duotone>
            </a:blip>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s-MY" sz="2400"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Lalu Lintas Lambat Merayap</a:t>
            </a:r>
            <a:endParaRPr lang="ms-MY" sz="2400"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8" name="Rounded Rectangle 7"/>
          <p:cNvSpPr/>
          <p:nvPr/>
        </p:nvSpPr>
        <p:spPr>
          <a:xfrm>
            <a:off x="2290873" y="4581128"/>
            <a:ext cx="5688632" cy="576064"/>
          </a:xfrm>
          <a:prstGeom prst="roundRect">
            <a:avLst/>
          </a:prstGeom>
          <a:blipFill>
            <a:blip r:embed="rId3">
              <a:duotone>
                <a:prstClr val="black"/>
                <a:schemeClr val="accent3">
                  <a:tint val="45000"/>
                  <a:satMod val="400000"/>
                </a:schemeClr>
              </a:duotone>
            </a:blip>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400"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Rumah Bertukar Warna Dan Wajah</a:t>
            </a:r>
            <a:endParaRPr lang="ms-MY" sz="2400"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9" name="Rounded Rectangle 8"/>
          <p:cNvSpPr/>
          <p:nvPr/>
        </p:nvSpPr>
        <p:spPr>
          <a:xfrm>
            <a:off x="2279932" y="5301208"/>
            <a:ext cx="5688632" cy="576064"/>
          </a:xfrm>
          <a:prstGeom prst="roundRect">
            <a:avLst/>
          </a:prstGeom>
          <a:blipFill>
            <a:blip r:embed="rId3">
              <a:duotone>
                <a:prstClr val="black"/>
                <a:schemeClr val="accent1">
                  <a:tint val="45000"/>
                  <a:satMod val="400000"/>
                </a:schemeClr>
              </a:duotone>
            </a:blip>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s-MY" sz="2400"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Baju Baru Dan Pelbagai Juadah Makanan Tersiap</a:t>
            </a:r>
            <a:endParaRPr lang="ms-MY" sz="2400"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10" name="Right Arrow Callout 9"/>
          <p:cNvSpPr/>
          <p:nvPr/>
        </p:nvSpPr>
        <p:spPr>
          <a:xfrm>
            <a:off x="1835696" y="3176972"/>
            <a:ext cx="659362" cy="504056"/>
          </a:xfrm>
          <a:prstGeom prst="rightArrowCallout">
            <a:avLst/>
          </a:prstGeom>
          <a:ln>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ms-MY" sz="3200" b="1" dirty="0">
              <a:effectLst>
                <a:glow rad="101600">
                  <a:schemeClr val="tx1">
                    <a:alpha val="60000"/>
                  </a:schemeClr>
                </a:glow>
                <a:outerShdw blurRad="38100" dist="38100" dir="2700000" algn="tl">
                  <a:srgbClr val="000000">
                    <a:alpha val="43137"/>
                  </a:srgbClr>
                </a:outerShdw>
              </a:effectLst>
            </a:endParaRPr>
          </a:p>
        </p:txBody>
      </p:sp>
      <p:sp>
        <p:nvSpPr>
          <p:cNvPr id="11" name="Right Arrow Callout 10"/>
          <p:cNvSpPr/>
          <p:nvPr/>
        </p:nvSpPr>
        <p:spPr>
          <a:xfrm>
            <a:off x="1835696" y="3869432"/>
            <a:ext cx="659362" cy="504056"/>
          </a:xfrm>
          <a:prstGeom prst="rightArrowCallout">
            <a:avLst/>
          </a:prstGeom>
          <a:ln>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ms-MY" sz="3200" b="1" dirty="0">
              <a:effectLst>
                <a:glow rad="101600">
                  <a:schemeClr val="tx1">
                    <a:alpha val="60000"/>
                  </a:schemeClr>
                </a:glow>
                <a:outerShdw blurRad="38100" dist="38100" dir="2700000" algn="tl">
                  <a:srgbClr val="000000">
                    <a:alpha val="43137"/>
                  </a:srgbClr>
                </a:outerShdw>
              </a:effectLst>
            </a:endParaRPr>
          </a:p>
        </p:txBody>
      </p:sp>
      <p:sp>
        <p:nvSpPr>
          <p:cNvPr id="12" name="Right Arrow Callout 11"/>
          <p:cNvSpPr/>
          <p:nvPr/>
        </p:nvSpPr>
        <p:spPr>
          <a:xfrm>
            <a:off x="1835696" y="4581128"/>
            <a:ext cx="659362" cy="504056"/>
          </a:xfrm>
          <a:prstGeom prst="rightArrowCallout">
            <a:avLst/>
          </a:prstGeom>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ms-MY" sz="3200" b="1" dirty="0">
              <a:effectLst>
                <a:glow rad="101600">
                  <a:schemeClr val="tx1">
                    <a:alpha val="60000"/>
                  </a:schemeClr>
                </a:glow>
                <a:outerShdw blurRad="38100" dist="38100" dir="2700000" algn="tl">
                  <a:srgbClr val="000000">
                    <a:alpha val="43137"/>
                  </a:srgbClr>
                </a:outerShdw>
              </a:effectLst>
            </a:endParaRPr>
          </a:p>
        </p:txBody>
      </p:sp>
      <p:sp>
        <p:nvSpPr>
          <p:cNvPr id="13" name="Right Arrow Callout 12"/>
          <p:cNvSpPr/>
          <p:nvPr/>
        </p:nvSpPr>
        <p:spPr>
          <a:xfrm>
            <a:off x="1847884" y="5301208"/>
            <a:ext cx="659362" cy="504056"/>
          </a:xfrm>
          <a:prstGeom prst="rightArrowCallou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sz="3200" b="1" dirty="0">
              <a:effectLst>
                <a:glow rad="101600">
                  <a:schemeClr val="tx1">
                    <a:alpha val="60000"/>
                  </a:schemeClr>
                </a:glow>
                <a:outerShdw blurRad="38100" dist="38100" dir="2700000" algn="tl">
                  <a:srgbClr val="000000">
                    <a:alpha val="43137"/>
                  </a:srgbClr>
                </a:outerShdw>
              </a:effectLst>
            </a:endParaRPr>
          </a:p>
        </p:txBody>
      </p:sp>
    </p:spTree>
    <p:extLst>
      <p:ext uri="{BB962C8B-B14F-4D97-AF65-F5344CB8AC3E}">
        <p14:creationId xmlns:p14="http://schemas.microsoft.com/office/powerpoint/2010/main" val="209129893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3999"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1"/>
          <p:cNvSpPr txBox="1">
            <a:spLocks/>
          </p:cNvSpPr>
          <p:nvPr/>
        </p:nvSpPr>
        <p:spPr>
          <a:xfrm>
            <a:off x="446856" y="44624"/>
            <a:ext cx="8229600" cy="93610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Perbezaan</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Masyarakat</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Awam</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dengan</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Dan Para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Salafussoleh</a:t>
            </a:r>
            <a:endParaRPr lang="ms-MY" sz="2800" dirty="0"/>
          </a:p>
        </p:txBody>
      </p:sp>
      <p:sp>
        <p:nvSpPr>
          <p:cNvPr id="4" name="Pentagon 3"/>
          <p:cNvSpPr/>
          <p:nvPr/>
        </p:nvSpPr>
        <p:spPr>
          <a:xfrm>
            <a:off x="179512" y="1628800"/>
            <a:ext cx="2736304" cy="576064"/>
          </a:xfrm>
          <a:prstGeom prst="homePlate">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effectLst>
                  <a:glow rad="101600">
                    <a:schemeClr val="tx1">
                      <a:alpha val="60000"/>
                    </a:schemeClr>
                  </a:glow>
                </a:effectLst>
                <a:latin typeface="Arial Black" pitchFamily="34" charset="0"/>
              </a:rPr>
              <a:t>MASYARAKAT</a:t>
            </a:r>
            <a:endParaRPr lang="ms-MY" sz="2400" dirty="0">
              <a:effectLst>
                <a:glow rad="101600">
                  <a:schemeClr val="tx1">
                    <a:alpha val="60000"/>
                  </a:schemeClr>
                </a:glow>
              </a:effectLst>
              <a:latin typeface="Arial Black" pitchFamily="34" charset="0"/>
            </a:endParaRPr>
          </a:p>
        </p:txBody>
      </p:sp>
      <p:sp>
        <p:nvSpPr>
          <p:cNvPr id="5" name="Rectangle 4"/>
          <p:cNvSpPr/>
          <p:nvPr/>
        </p:nvSpPr>
        <p:spPr>
          <a:xfrm>
            <a:off x="2987824" y="1674524"/>
            <a:ext cx="5688632" cy="818372"/>
          </a:xfrm>
          <a:prstGeom prst="rect">
            <a:avLst/>
          </a:prstGeom>
          <a:solidFill>
            <a:srgbClr val="00B050"/>
          </a:solidFill>
          <a:ln>
            <a:solidFill>
              <a:schemeClr val="tx1"/>
            </a:solidFill>
          </a:ln>
        </p:spPr>
        <p:style>
          <a:lnRef idx="3">
            <a:schemeClr val="lt1"/>
          </a:lnRef>
          <a:fillRef idx="1">
            <a:schemeClr val="accent3"/>
          </a:fillRef>
          <a:effectRef idx="1">
            <a:schemeClr val="accent3"/>
          </a:effectRef>
          <a:fontRef idx="minor">
            <a:schemeClr val="lt1"/>
          </a:fontRef>
        </p:style>
        <p:txBody>
          <a:bodyPr rtlCol="0" anchor="ctr"/>
          <a:lstStyle/>
          <a:p>
            <a:pPr algn="ctr"/>
            <a:r>
              <a:rPr lang="ms-MY" sz="2400" dirty="0" smtClean="0">
                <a:effectLst>
                  <a:glow rad="101600">
                    <a:schemeClr val="tx1">
                      <a:alpha val="60000"/>
                    </a:schemeClr>
                  </a:glow>
                </a:effectLst>
                <a:latin typeface="Arial Black" pitchFamily="34" charset="0"/>
              </a:rPr>
              <a:t>Rasa Bahagia Di Penghujung Ramadhan </a:t>
            </a:r>
            <a:endParaRPr lang="ms-MY" sz="2400" dirty="0">
              <a:effectLst>
                <a:glow rad="101600">
                  <a:schemeClr val="tx1">
                    <a:alpha val="60000"/>
                  </a:schemeClr>
                </a:glow>
              </a:effectLst>
              <a:latin typeface="Arial Black" pitchFamily="34" charset="0"/>
            </a:endParaRPr>
          </a:p>
        </p:txBody>
      </p:sp>
      <p:sp>
        <p:nvSpPr>
          <p:cNvPr id="6" name="Rectangle 5"/>
          <p:cNvSpPr/>
          <p:nvPr/>
        </p:nvSpPr>
        <p:spPr>
          <a:xfrm>
            <a:off x="683568" y="3218135"/>
            <a:ext cx="3816424" cy="858937"/>
          </a:xfrm>
          <a:prstGeom prst="rect">
            <a:avLst/>
          </a:prstGeom>
          <a:solidFill>
            <a:srgbClr val="7030A0"/>
          </a:solidFill>
          <a:ln>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400" dirty="0"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PARA SALAFUSSOLEH</a:t>
            </a:r>
            <a:endParaRPr lang="ms-MY" sz="2400" dirty="0">
              <a:solidFill>
                <a:schemeClr val="bg1"/>
              </a:solidFill>
              <a:effectLst>
                <a:glow rad="101600">
                  <a:schemeClr val="tx1">
                    <a:alpha val="60000"/>
                  </a:schemeClr>
                </a:glow>
                <a:outerShdw blurRad="38100" dist="38100" dir="2700000" algn="tl">
                  <a:srgbClr val="000000">
                    <a:alpha val="43137"/>
                  </a:srgbClr>
                </a:outerShdw>
              </a:effectLst>
            </a:endParaRPr>
          </a:p>
        </p:txBody>
      </p:sp>
      <p:sp>
        <p:nvSpPr>
          <p:cNvPr id="7" name="Rectangle 6"/>
          <p:cNvSpPr/>
          <p:nvPr/>
        </p:nvSpPr>
        <p:spPr>
          <a:xfrm>
            <a:off x="1403648" y="4077072"/>
            <a:ext cx="7090739" cy="822538"/>
          </a:xfrm>
          <a:prstGeom prst="rect">
            <a:avLst/>
          </a:prstGeom>
          <a:solidFill>
            <a:schemeClr val="tx2">
              <a:lumMod val="60000"/>
              <a:lumOff val="40000"/>
            </a:schemeClr>
          </a:solidFill>
          <a:ln>
            <a:solidFill>
              <a:schemeClr val="tx1"/>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ms-MY" sz="2200" i="1" dirty="0" smtClean="0">
                <a:ln>
                  <a:solidFill>
                    <a:sysClr val="windowText" lastClr="000000"/>
                  </a:solidFill>
                </a:ln>
                <a:effectLst>
                  <a:glow rad="101600">
                    <a:schemeClr val="tx1">
                      <a:alpha val="60000"/>
                    </a:schemeClr>
                  </a:glow>
                </a:effectLst>
                <a:latin typeface="Arial Black" pitchFamily="34" charset="0"/>
              </a:rPr>
              <a:t>Semakin Rancak Memburu Saki Baki Keberkatan Dan Janji Ilahi</a:t>
            </a:r>
            <a:endParaRPr lang="ms-MY" sz="2200" i="1" dirty="0">
              <a:ln>
                <a:solidFill>
                  <a:sysClr val="windowText" lastClr="000000"/>
                </a:solidFill>
              </a:ln>
              <a:effectLst>
                <a:glow rad="101600">
                  <a:schemeClr val="tx1">
                    <a:alpha val="60000"/>
                  </a:schemeClr>
                </a:glow>
              </a:effectLst>
              <a:latin typeface="Arial Black" pitchFamily="34" charset="0"/>
            </a:endParaRPr>
          </a:p>
        </p:txBody>
      </p:sp>
      <p:sp>
        <p:nvSpPr>
          <p:cNvPr id="8" name="Rectangle 7"/>
          <p:cNvSpPr/>
          <p:nvPr/>
        </p:nvSpPr>
        <p:spPr>
          <a:xfrm>
            <a:off x="1403648" y="5093568"/>
            <a:ext cx="7056784" cy="1071736"/>
          </a:xfrm>
          <a:prstGeom prst="rect">
            <a:avLst/>
          </a:prstGeom>
          <a:solidFill>
            <a:srgbClr val="0070C0"/>
          </a:solidFill>
          <a:ln>
            <a:solidFill>
              <a:schemeClr val="tx1"/>
            </a:solidFill>
          </a:ln>
        </p:spPr>
        <p:style>
          <a:lnRef idx="3">
            <a:schemeClr val="lt1"/>
          </a:lnRef>
          <a:fillRef idx="1">
            <a:schemeClr val="accent4"/>
          </a:fillRef>
          <a:effectRef idx="1">
            <a:schemeClr val="accent4"/>
          </a:effectRef>
          <a:fontRef idx="minor">
            <a:schemeClr val="lt1"/>
          </a:fontRef>
        </p:style>
        <p:txBody>
          <a:bodyPr rtlCol="0" anchor="ctr"/>
          <a:lstStyle/>
          <a:p>
            <a:pPr algn="ctr"/>
            <a:r>
              <a:rPr lang="ms-MY" sz="2000" i="1" dirty="0" smtClean="0">
                <a:effectLst>
                  <a:glow rad="101600">
                    <a:schemeClr val="tx1">
                      <a:alpha val="60000"/>
                    </a:schemeClr>
                  </a:glow>
                </a:effectLst>
                <a:latin typeface="Arial Black" pitchFamily="34" charset="0"/>
              </a:rPr>
              <a:t>Perasaan Sayu, Sedih Dan Mengalir Air Mata Pilu Dan Syahdu Untuk Menghadapi Saat Terpisahnya </a:t>
            </a:r>
            <a:r>
              <a:rPr lang="ms-MY" sz="2000" dirty="0" smtClean="0">
                <a:solidFill>
                  <a:srgbClr val="FFFF00"/>
                </a:solidFill>
                <a:effectLst>
                  <a:glow rad="101600">
                    <a:schemeClr val="tx1">
                      <a:alpha val="60000"/>
                    </a:schemeClr>
                  </a:glow>
                </a:effectLst>
                <a:latin typeface="Arial Black" pitchFamily="34" charset="0"/>
              </a:rPr>
              <a:t>RAMADHAN</a:t>
            </a:r>
            <a:endParaRPr lang="ms-MY" sz="2000" dirty="0">
              <a:solidFill>
                <a:srgbClr val="FFFF00"/>
              </a:solidFill>
              <a:effectLst>
                <a:glow rad="101600">
                  <a:schemeClr val="tx1">
                    <a:alpha val="60000"/>
                  </a:schemeClr>
                </a:glow>
              </a:effectLst>
              <a:latin typeface="Arial Black" pitchFamily="34" charset="0"/>
            </a:endParaRPr>
          </a:p>
        </p:txBody>
      </p:sp>
      <p:sp>
        <p:nvSpPr>
          <p:cNvPr id="9" name="Striped Right Arrow 8"/>
          <p:cNvSpPr/>
          <p:nvPr/>
        </p:nvSpPr>
        <p:spPr>
          <a:xfrm>
            <a:off x="815984" y="5299993"/>
            <a:ext cx="504056" cy="329443"/>
          </a:xfrm>
          <a:prstGeom prst="stripedRightArrow">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sz="2000">
              <a:effectLst>
                <a:glow rad="101600">
                  <a:schemeClr val="tx1">
                    <a:alpha val="60000"/>
                  </a:schemeClr>
                </a:glow>
              </a:effectLst>
            </a:endParaRPr>
          </a:p>
        </p:txBody>
      </p:sp>
      <p:sp>
        <p:nvSpPr>
          <p:cNvPr id="10" name="Striped Right Arrow 9"/>
          <p:cNvSpPr/>
          <p:nvPr/>
        </p:nvSpPr>
        <p:spPr>
          <a:xfrm>
            <a:off x="815984" y="4339854"/>
            <a:ext cx="504056" cy="329443"/>
          </a:xfrm>
          <a:prstGeom prst="stripedRightArrow">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sz="2000">
              <a:effectLst>
                <a:glow rad="101600">
                  <a:schemeClr val="tx1">
                    <a:alpha val="60000"/>
                  </a:schemeClr>
                </a:glow>
              </a:effectLst>
            </a:endParaRPr>
          </a:p>
        </p:txBody>
      </p:sp>
      <p:sp>
        <p:nvSpPr>
          <p:cNvPr id="11" name="Curved Left Arrow 10"/>
          <p:cNvSpPr/>
          <p:nvPr/>
        </p:nvSpPr>
        <p:spPr>
          <a:xfrm>
            <a:off x="8344210" y="4669297"/>
            <a:ext cx="548270" cy="768214"/>
          </a:xfrm>
          <a:prstGeom prst="curvedLeftArrow">
            <a:avLst>
              <a:gd name="adj1" fmla="val 25000"/>
              <a:gd name="adj2" fmla="val 26727"/>
              <a:gd name="adj3" fmla="val 25000"/>
            </a:avLst>
          </a:prstGeom>
          <a:solidFill>
            <a:srgbClr val="6633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sz="2000">
              <a:solidFill>
                <a:schemeClr val="tx1"/>
              </a:solidFill>
              <a:effectLst>
                <a:glow rad="101600">
                  <a:schemeClr val="tx1">
                    <a:alpha val="60000"/>
                  </a:schemeClr>
                </a:glow>
              </a:effectLst>
            </a:endParaRPr>
          </a:p>
        </p:txBody>
      </p:sp>
    </p:spTree>
    <p:extLst>
      <p:ext uri="{BB962C8B-B14F-4D97-AF65-F5344CB8AC3E}">
        <p14:creationId xmlns:p14="http://schemas.microsoft.com/office/powerpoint/2010/main" val="427091298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3999"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1"/>
          <p:cNvSpPr txBox="1">
            <a:spLocks/>
          </p:cNvSpPr>
          <p:nvPr/>
        </p:nvSpPr>
        <p:spPr>
          <a:xfrm>
            <a:off x="-36512" y="-27384"/>
            <a:ext cx="9180512" cy="85010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nn-NO"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Orang Soleh Bersedih di Akhir Ramadhan</a:t>
            </a:r>
            <a:endParaRPr lang="ms-MY" sz="3000" dirty="0"/>
          </a:p>
        </p:txBody>
      </p:sp>
      <p:sp>
        <p:nvSpPr>
          <p:cNvPr id="4" name="Down Arrow Callout 3"/>
          <p:cNvSpPr/>
          <p:nvPr/>
        </p:nvSpPr>
        <p:spPr>
          <a:xfrm>
            <a:off x="899592" y="1340768"/>
            <a:ext cx="1944216" cy="1296120"/>
          </a:xfrm>
          <a:prstGeom prst="downArrowCallou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400" b="1" dirty="0" smtClean="0">
                <a:effectLst>
                  <a:glow rad="101600">
                    <a:schemeClr val="tx1">
                      <a:alpha val="60000"/>
                    </a:schemeClr>
                  </a:glow>
                  <a:outerShdw blurRad="38100" dist="38100" dir="2700000" algn="tl">
                    <a:srgbClr val="000000">
                      <a:alpha val="43137"/>
                    </a:srgbClr>
                  </a:outerShdw>
                </a:effectLst>
                <a:latin typeface="Arial Black" pitchFamily="34" charset="0"/>
              </a:rPr>
              <a:t>PERTAMA</a:t>
            </a:r>
            <a:endParaRPr lang="ms-MY" sz="2400" b="1" dirty="0">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5" name="Rectangle 4"/>
          <p:cNvSpPr/>
          <p:nvPr/>
        </p:nvSpPr>
        <p:spPr>
          <a:xfrm>
            <a:off x="1691680" y="2924920"/>
            <a:ext cx="6120680" cy="1360162"/>
          </a:xfrm>
          <a:prstGeom prst="rect">
            <a:avLst/>
          </a:prstGeom>
          <a:solidFill>
            <a:schemeClr val="bg2">
              <a:lumMod val="50000"/>
            </a:schemeClr>
          </a:solidFill>
        </p:spPr>
        <p:style>
          <a:lnRef idx="0">
            <a:schemeClr val="accent5"/>
          </a:lnRef>
          <a:fillRef idx="3">
            <a:schemeClr val="accent5"/>
          </a:fillRef>
          <a:effectRef idx="3">
            <a:schemeClr val="accent5"/>
          </a:effectRef>
          <a:fontRef idx="minor">
            <a:schemeClr val="lt1"/>
          </a:fontRef>
        </p:style>
        <p:txBody>
          <a:bodyPr rtlCol="0" anchor="ctr"/>
          <a:lstStyle/>
          <a:p>
            <a:pPr algn="ctr"/>
            <a:r>
              <a:rPr lang="ms-MY" sz="2400" dirty="0" smtClean="0">
                <a:ln>
                  <a:solidFill>
                    <a:sysClr val="windowText" lastClr="000000"/>
                  </a:solidFill>
                </a:ln>
                <a:effectLst>
                  <a:glow rad="101600">
                    <a:schemeClr val="tx1">
                      <a:alpha val="60000"/>
                    </a:schemeClr>
                  </a:glow>
                </a:effectLst>
                <a:latin typeface="Arial Black" pitchFamily="34" charset="0"/>
              </a:rPr>
              <a:t>Tiada Keistimewaan Dibukakan Pintu Syurga</a:t>
            </a:r>
            <a:r>
              <a:rPr lang="sv-SE" sz="2400" dirty="0" smtClean="0">
                <a:ln>
                  <a:solidFill>
                    <a:sysClr val="windowText" lastClr="000000"/>
                  </a:solidFill>
                </a:ln>
                <a:effectLst>
                  <a:glow rad="101600">
                    <a:schemeClr val="tx1">
                      <a:alpha val="60000"/>
                    </a:schemeClr>
                  </a:glow>
                </a:effectLst>
                <a:latin typeface="Arial Black" pitchFamily="34" charset="0"/>
              </a:rPr>
              <a:t> dan Ditutup Pintu Neraka</a:t>
            </a:r>
            <a:r>
              <a:rPr lang="ms-MY" sz="2400" dirty="0" smtClean="0">
                <a:ln>
                  <a:solidFill>
                    <a:sysClr val="windowText" lastClr="000000"/>
                  </a:solidFill>
                </a:ln>
                <a:effectLst>
                  <a:glow rad="101600">
                    <a:schemeClr val="tx1">
                      <a:alpha val="60000"/>
                    </a:schemeClr>
                  </a:glow>
                </a:effectLst>
                <a:latin typeface="Arial Black" pitchFamily="34" charset="0"/>
              </a:rPr>
              <a:t> </a:t>
            </a:r>
            <a:endParaRPr lang="ms-MY" sz="2400" dirty="0">
              <a:ln>
                <a:solidFill>
                  <a:sysClr val="windowText" lastClr="000000"/>
                </a:solidFill>
              </a:ln>
              <a:effectLst>
                <a:glow rad="101600">
                  <a:schemeClr val="tx1">
                    <a:alpha val="60000"/>
                  </a:schemeClr>
                </a:glow>
              </a:effectLst>
              <a:latin typeface="Arial Black" pitchFamily="34" charset="0"/>
            </a:endParaRPr>
          </a:p>
        </p:txBody>
      </p:sp>
      <p:sp>
        <p:nvSpPr>
          <p:cNvPr id="6" name="Rectangle 5"/>
          <p:cNvSpPr/>
          <p:nvPr/>
        </p:nvSpPr>
        <p:spPr>
          <a:xfrm>
            <a:off x="1691680" y="4285082"/>
            <a:ext cx="6120680" cy="1016126"/>
          </a:xfrm>
          <a:prstGeom prst="rect">
            <a:avLst/>
          </a:prstGeom>
          <a:solidFill>
            <a:srgbClr val="6600FF"/>
          </a:solidFill>
        </p:spPr>
        <p:style>
          <a:lnRef idx="0">
            <a:schemeClr val="accent5"/>
          </a:lnRef>
          <a:fillRef idx="3">
            <a:schemeClr val="accent5"/>
          </a:fillRef>
          <a:effectRef idx="3">
            <a:schemeClr val="accent5"/>
          </a:effectRef>
          <a:fontRef idx="minor">
            <a:schemeClr val="lt1"/>
          </a:fontRef>
        </p:style>
        <p:txBody>
          <a:bodyPr rtlCol="0" anchor="ctr"/>
          <a:lstStyle/>
          <a:p>
            <a:pPr algn="ctr"/>
            <a:r>
              <a:rPr lang="sv-SE" sz="2400" dirty="0" smtClean="0">
                <a:ln>
                  <a:solidFill>
                    <a:sysClr val="windowText" lastClr="000000"/>
                  </a:solidFill>
                </a:ln>
                <a:effectLst>
                  <a:glow rad="101600">
                    <a:schemeClr val="tx1">
                      <a:alpha val="60000"/>
                    </a:schemeClr>
                  </a:glow>
                </a:effectLst>
                <a:latin typeface="Arial Black" pitchFamily="34" charset="0"/>
              </a:rPr>
              <a:t>Syaitan Kembali Bebas Berkeliaran</a:t>
            </a:r>
            <a:endParaRPr lang="sv-SE" sz="2400" dirty="0">
              <a:ln>
                <a:solidFill>
                  <a:sysClr val="windowText" lastClr="000000"/>
                </a:solidFill>
              </a:ln>
              <a:effectLst>
                <a:glow rad="101600">
                  <a:schemeClr val="tx1">
                    <a:alpha val="60000"/>
                  </a:schemeClr>
                </a:glow>
              </a:effectLst>
              <a:latin typeface="Arial Black" pitchFamily="34" charset="0"/>
            </a:endParaRPr>
          </a:p>
        </p:txBody>
      </p:sp>
      <p:sp>
        <p:nvSpPr>
          <p:cNvPr id="7" name="Rectangle 6"/>
          <p:cNvSpPr/>
          <p:nvPr/>
        </p:nvSpPr>
        <p:spPr>
          <a:xfrm>
            <a:off x="1691680" y="5317188"/>
            <a:ext cx="6120680" cy="1136148"/>
          </a:xfrm>
          <a:prstGeom prst="rect">
            <a:avLst/>
          </a:prstGeom>
          <a:solidFill>
            <a:srgbClr val="FF5050"/>
          </a:solidFill>
        </p:spPr>
        <p:style>
          <a:lnRef idx="0">
            <a:schemeClr val="accent5"/>
          </a:lnRef>
          <a:fillRef idx="3">
            <a:schemeClr val="accent5"/>
          </a:fillRef>
          <a:effectRef idx="3">
            <a:schemeClr val="accent5"/>
          </a:effectRef>
          <a:fontRef idx="minor">
            <a:schemeClr val="lt1"/>
          </a:fontRef>
        </p:style>
        <p:txBody>
          <a:bodyPr rtlCol="0" anchor="ctr"/>
          <a:lstStyle/>
          <a:p>
            <a:pPr algn="ctr"/>
            <a:r>
              <a:rPr lang="sv-SE" sz="2400" dirty="0" smtClean="0">
                <a:ln>
                  <a:solidFill>
                    <a:sysClr val="windowText" lastClr="000000"/>
                  </a:solidFill>
                </a:ln>
                <a:effectLst>
                  <a:glow rad="101600">
                    <a:schemeClr val="tx1">
                      <a:alpha val="60000"/>
                    </a:schemeClr>
                  </a:glow>
                </a:effectLst>
                <a:latin typeface="Arial Black" pitchFamily="34" charset="0"/>
              </a:rPr>
              <a:t>Tiada Malam Qadar Dan Tiada Keberkatan Ramadhan</a:t>
            </a:r>
            <a:endParaRPr lang="sv-SE" sz="2400" dirty="0">
              <a:ln>
                <a:solidFill>
                  <a:sysClr val="windowText" lastClr="000000"/>
                </a:solidFill>
              </a:ln>
              <a:effectLst>
                <a:glow rad="101600">
                  <a:schemeClr val="tx1">
                    <a:alpha val="60000"/>
                  </a:schemeClr>
                </a:glow>
              </a:effectLst>
              <a:latin typeface="Arial Black" pitchFamily="34" charset="0"/>
            </a:endParaRPr>
          </a:p>
        </p:txBody>
      </p:sp>
      <p:sp>
        <p:nvSpPr>
          <p:cNvPr id="8" name="Rounded Rectangle 7"/>
          <p:cNvSpPr/>
          <p:nvPr/>
        </p:nvSpPr>
        <p:spPr>
          <a:xfrm>
            <a:off x="3131840" y="1052736"/>
            <a:ext cx="4968552" cy="1584152"/>
          </a:xfrm>
          <a:prstGeom prst="roundRect">
            <a:avLst/>
          </a:prstGeom>
          <a:solidFill>
            <a:srgbClr val="92D050"/>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ms-MY"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Berlalunya </a:t>
            </a:r>
            <a:r>
              <a:rPr lang="ms-MY"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Ramadhan, </a:t>
            </a:r>
            <a:r>
              <a:rPr lang="ms-MY"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Maka Segala Kehebatan Anugerah Allah Juga Pergi Bersama</a:t>
            </a:r>
            <a:endParaRPr lang="ms-MY" sz="24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9" name="Bent-Up Arrow 8"/>
          <p:cNvSpPr/>
          <p:nvPr/>
        </p:nvSpPr>
        <p:spPr>
          <a:xfrm rot="5400000" flipV="1">
            <a:off x="7200292" y="2727640"/>
            <a:ext cx="1224136" cy="542127"/>
          </a:xfrm>
          <a:prstGeom prst="bentUpArrow">
            <a:avLst/>
          </a:prstGeom>
          <a:solidFill>
            <a:srgbClr val="FF0000"/>
          </a:solidFill>
          <a:ln>
            <a:solidFill>
              <a:srgbClr val="FFFF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ms-MY">
              <a:effectLst>
                <a:glow rad="101600">
                  <a:schemeClr val="tx1">
                    <a:alpha val="60000"/>
                  </a:schemeClr>
                </a:glow>
              </a:effectLst>
            </a:endParaRPr>
          </a:p>
        </p:txBody>
      </p:sp>
      <p:sp>
        <p:nvSpPr>
          <p:cNvPr id="10" name="Curved Left Arrow 9"/>
          <p:cNvSpPr/>
          <p:nvPr/>
        </p:nvSpPr>
        <p:spPr>
          <a:xfrm>
            <a:off x="7834834" y="4581128"/>
            <a:ext cx="531116" cy="1291058"/>
          </a:xfrm>
          <a:prstGeom prst="curvedLeftArrow">
            <a:avLst/>
          </a:prstGeom>
          <a:solidFill>
            <a:srgbClr val="FF0000"/>
          </a:solidFill>
          <a:ln>
            <a:solidFill>
              <a:srgbClr val="FFFF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ms-MY" sz="2000">
              <a:solidFill>
                <a:schemeClr val="tx1"/>
              </a:solidFill>
              <a:effectLst>
                <a:glow rad="101600">
                  <a:schemeClr val="tx1">
                    <a:alpha val="60000"/>
                  </a:schemeClr>
                </a:glow>
              </a:effectLst>
            </a:endParaRPr>
          </a:p>
        </p:txBody>
      </p:sp>
      <p:sp>
        <p:nvSpPr>
          <p:cNvPr id="11" name="Right Arrow 10"/>
          <p:cNvSpPr/>
          <p:nvPr/>
        </p:nvSpPr>
        <p:spPr>
          <a:xfrm>
            <a:off x="1331640" y="3140944"/>
            <a:ext cx="360040" cy="432048"/>
          </a:xfrm>
          <a:prstGeom prst="rightArrow">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p>
        </p:txBody>
      </p:sp>
      <p:sp>
        <p:nvSpPr>
          <p:cNvPr id="12" name="Right Arrow 11"/>
          <p:cNvSpPr/>
          <p:nvPr/>
        </p:nvSpPr>
        <p:spPr>
          <a:xfrm>
            <a:off x="1331640" y="4365104"/>
            <a:ext cx="360040" cy="432048"/>
          </a:xfrm>
          <a:prstGeom prst="rightArrow">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p>
        </p:txBody>
      </p:sp>
      <p:sp>
        <p:nvSpPr>
          <p:cNvPr id="13" name="Right Arrow 12"/>
          <p:cNvSpPr/>
          <p:nvPr/>
        </p:nvSpPr>
        <p:spPr>
          <a:xfrm>
            <a:off x="1331640" y="5481778"/>
            <a:ext cx="360040" cy="432048"/>
          </a:xfrm>
          <a:prstGeom prst="right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p>
        </p:txBody>
      </p:sp>
    </p:spTree>
    <p:extLst>
      <p:ext uri="{BB962C8B-B14F-4D97-AF65-F5344CB8AC3E}">
        <p14:creationId xmlns:p14="http://schemas.microsoft.com/office/powerpoint/2010/main" val="209129893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296</TotalTime>
  <Words>1703</Words>
  <Application>Microsoft Office PowerPoint</Application>
  <PresentationFormat>On-screen Show (4:3)</PresentationFormat>
  <Paragraphs>160</Paragraphs>
  <Slides>38</Slides>
  <Notes>0</Notes>
  <HiddenSlides>0</HiddenSlides>
  <MMClips>0</MMClips>
  <ScaleCrop>false</ScaleCrop>
  <HeadingPairs>
    <vt:vector size="4" baseType="variant">
      <vt:variant>
        <vt:lpstr>Theme</vt:lpstr>
      </vt:variant>
      <vt:variant>
        <vt:i4>5</vt:i4>
      </vt:variant>
      <vt:variant>
        <vt:lpstr>Slide Titles</vt:lpstr>
      </vt:variant>
      <vt:variant>
        <vt:i4>38</vt:i4>
      </vt:variant>
    </vt:vector>
  </HeadingPairs>
  <TitlesOfParts>
    <vt:vector size="43" baseType="lpstr">
      <vt:lpstr>Office Theme</vt:lpstr>
      <vt:lpstr>2_Office Theme</vt:lpstr>
      <vt:lpstr>1_Office Theme</vt:lpstr>
      <vt:lpstr>4_Office Theme</vt:lpstr>
      <vt:lpstr>5_Office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HP</dc:creator>
  <cp:lastModifiedBy>USER</cp:lastModifiedBy>
  <cp:revision>11</cp:revision>
  <dcterms:created xsi:type="dcterms:W3CDTF">2019-05-28T05:29:03Z</dcterms:created>
  <dcterms:modified xsi:type="dcterms:W3CDTF">2019-05-29T07:17:52Z</dcterms:modified>
</cp:coreProperties>
</file>